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7" r:id="rId9"/>
    <p:sldId id="268" r:id="rId10"/>
    <p:sldId id="269" r:id="rId11"/>
    <p:sldId id="270" r:id="rId12"/>
    <p:sldId id="271" r:id="rId13"/>
    <p:sldId id="272" r:id="rId14"/>
    <p:sldId id="264" r:id="rId15"/>
    <p:sldId id="265" r:id="rId16"/>
    <p:sldId id="266" r:id="rId17"/>
  </p:sldIdLst>
  <p:sldSz cx="12192000" cy="6858000"/>
  <p:notesSz cx="6858000" cy="9144000"/>
  <p:embeddedFontLs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Roboto" panose="020B0604020202020204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49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044242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108290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35413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391037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0" name="Google Shape;300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7" name="Google Shape;307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" name="Google Shape;318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5" name="Google Shape;225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161973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4534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278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613133" y="348785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Настройка </a:t>
            </a:r>
            <a:r>
              <a:rPr lang="en-US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BGP </a:t>
            </a:r>
            <a:r>
              <a:rPr lang="ru-RU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en-US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Border-LEAF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00489" y="1124046"/>
            <a:ext cx="3616910" cy="559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Edge-LEAF1</a:t>
            </a:r>
          </a:p>
          <a:p>
            <a:r>
              <a:rPr lang="en-US" sz="1050" dirty="0" smtClean="0"/>
              <a:t>router </a:t>
            </a:r>
            <a:r>
              <a:rPr lang="en-US" sz="1050" dirty="0" err="1"/>
              <a:t>bgp</a:t>
            </a:r>
            <a:r>
              <a:rPr lang="en-US" sz="1050" dirty="0"/>
              <a:t> 4200000003</a:t>
            </a:r>
          </a:p>
          <a:p>
            <a:r>
              <a:rPr lang="en-US" sz="1050" dirty="0"/>
              <a:t>   router-id 10.3.253.61</a:t>
            </a:r>
          </a:p>
          <a:p>
            <a:r>
              <a:rPr lang="en-US" sz="1050" dirty="0"/>
              <a:t>   timers </a:t>
            </a:r>
            <a:r>
              <a:rPr lang="en-US" sz="1050" dirty="0" err="1"/>
              <a:t>bgp</a:t>
            </a:r>
            <a:r>
              <a:rPr lang="en-US" sz="1050" dirty="0"/>
              <a:t> 3 9</a:t>
            </a:r>
          </a:p>
          <a:p>
            <a:r>
              <a:rPr lang="en-US" sz="1050" dirty="0"/>
              <a:t>   graceful-restart restart-time 300</a:t>
            </a:r>
          </a:p>
          <a:p>
            <a:r>
              <a:rPr lang="en-US" sz="1050" dirty="0"/>
              <a:t>   maximum-paths 8 </a:t>
            </a:r>
            <a:r>
              <a:rPr lang="en-US" sz="1050" dirty="0" err="1"/>
              <a:t>ecmp</a:t>
            </a:r>
            <a:r>
              <a:rPr lang="en-US" sz="1050" dirty="0"/>
              <a:t> 16</a:t>
            </a:r>
          </a:p>
          <a:p>
            <a:r>
              <a:rPr lang="en-US" sz="1050" dirty="0"/>
              <a:t>   neighbor </a:t>
            </a:r>
            <a:r>
              <a:rPr lang="en-US" sz="1050" dirty="0" err="1"/>
              <a:t>evpn</a:t>
            </a:r>
            <a:r>
              <a:rPr lang="en-US" sz="1050" dirty="0"/>
              <a:t> peer group</a:t>
            </a:r>
          </a:p>
          <a:p>
            <a:r>
              <a:rPr lang="en-US" sz="1050" dirty="0"/>
              <a:t>   neighbor </a:t>
            </a:r>
            <a:r>
              <a:rPr lang="en-US" sz="1050" dirty="0" err="1"/>
              <a:t>evpn</a:t>
            </a:r>
            <a:r>
              <a:rPr lang="en-US" sz="1050" dirty="0"/>
              <a:t> next-hop-unchanged</a:t>
            </a:r>
          </a:p>
          <a:p>
            <a:r>
              <a:rPr lang="en-US" sz="1050" dirty="0"/>
              <a:t>   neighbor </a:t>
            </a:r>
            <a:r>
              <a:rPr lang="en-US" sz="1050" dirty="0" err="1"/>
              <a:t>evpn</a:t>
            </a:r>
            <a:r>
              <a:rPr lang="en-US" sz="1050" dirty="0"/>
              <a:t> update-source Loopback0</a:t>
            </a:r>
          </a:p>
          <a:p>
            <a:r>
              <a:rPr lang="en-US" sz="1050" dirty="0"/>
              <a:t>   neighbor </a:t>
            </a:r>
            <a:r>
              <a:rPr lang="en-US" sz="1050" dirty="0" err="1"/>
              <a:t>evpn</a:t>
            </a:r>
            <a:r>
              <a:rPr lang="en-US" sz="1050" dirty="0"/>
              <a:t> </a:t>
            </a:r>
            <a:r>
              <a:rPr lang="en-US" sz="1050" dirty="0" err="1"/>
              <a:t>bfd</a:t>
            </a:r>
            <a:endParaRPr lang="en-US" sz="1050" dirty="0"/>
          </a:p>
          <a:p>
            <a:r>
              <a:rPr lang="en-US" sz="1050" dirty="0"/>
              <a:t>   neighbor </a:t>
            </a:r>
            <a:r>
              <a:rPr lang="en-US" sz="1050" dirty="0" err="1"/>
              <a:t>evpn</a:t>
            </a:r>
            <a:r>
              <a:rPr lang="en-US" sz="1050" dirty="0"/>
              <a:t> </a:t>
            </a:r>
            <a:r>
              <a:rPr lang="en-US" sz="1050" dirty="0" err="1"/>
              <a:t>ebgp-multihop</a:t>
            </a:r>
            <a:r>
              <a:rPr lang="en-US" sz="1050" dirty="0"/>
              <a:t> 16</a:t>
            </a:r>
          </a:p>
          <a:p>
            <a:r>
              <a:rPr lang="en-US" sz="1050" dirty="0"/>
              <a:t>   neighbor </a:t>
            </a:r>
            <a:r>
              <a:rPr lang="en-US" sz="1050" dirty="0" err="1"/>
              <a:t>evpn</a:t>
            </a:r>
            <a:r>
              <a:rPr lang="en-US" sz="1050" dirty="0"/>
              <a:t> send-community extended</a:t>
            </a:r>
          </a:p>
          <a:p>
            <a:r>
              <a:rPr lang="en-US" sz="1050" dirty="0"/>
              <a:t>   neighbor </a:t>
            </a:r>
            <a:r>
              <a:rPr lang="en-US" sz="1050" dirty="0" err="1"/>
              <a:t>evpn</a:t>
            </a:r>
            <a:r>
              <a:rPr lang="en-US" sz="1050" dirty="0"/>
              <a:t> maximum-routes 12000 warning-only</a:t>
            </a:r>
          </a:p>
          <a:p>
            <a:r>
              <a:rPr lang="en-US" sz="1050" dirty="0"/>
              <a:t>   neighbor 10.3.253.50 peer group </a:t>
            </a:r>
            <a:r>
              <a:rPr lang="en-US" sz="1050" dirty="0" err="1"/>
              <a:t>evpn</a:t>
            </a:r>
            <a:endParaRPr lang="en-US" sz="1050" dirty="0"/>
          </a:p>
          <a:p>
            <a:r>
              <a:rPr lang="en-US" sz="1050" dirty="0"/>
              <a:t>   neighbor 10.3.253.50 remote-as 4200000000</a:t>
            </a:r>
          </a:p>
          <a:p>
            <a:r>
              <a:rPr lang="en-US" sz="1050" dirty="0"/>
              <a:t>   neighbor 10.3.253.51 peer group </a:t>
            </a:r>
            <a:r>
              <a:rPr lang="en-US" sz="1050" dirty="0" err="1"/>
              <a:t>evpn</a:t>
            </a:r>
            <a:endParaRPr lang="en-US" sz="1050" dirty="0"/>
          </a:p>
          <a:p>
            <a:r>
              <a:rPr lang="en-US" sz="1050" dirty="0"/>
              <a:t>   neighbor 10.3.253.51 remote-as 4200000000</a:t>
            </a:r>
          </a:p>
          <a:p>
            <a:r>
              <a:rPr lang="en-US" sz="1050" dirty="0"/>
              <a:t> </a:t>
            </a:r>
          </a:p>
          <a:p>
            <a:r>
              <a:rPr lang="en-US" sz="1050" dirty="0"/>
              <a:t>   address-family </a:t>
            </a:r>
            <a:r>
              <a:rPr lang="en-US" sz="1050" dirty="0" err="1"/>
              <a:t>evpn</a:t>
            </a:r>
            <a:endParaRPr lang="en-US" sz="1050" dirty="0"/>
          </a:p>
          <a:p>
            <a:r>
              <a:rPr lang="en-US" sz="1050" dirty="0"/>
              <a:t>      </a:t>
            </a:r>
            <a:r>
              <a:rPr lang="en-US" sz="1050" dirty="0" err="1"/>
              <a:t>bgp</a:t>
            </a:r>
            <a:r>
              <a:rPr lang="en-US" sz="1050" dirty="0"/>
              <a:t> next-hop-unchanged</a:t>
            </a:r>
          </a:p>
          <a:p>
            <a:r>
              <a:rPr lang="en-US" sz="1050" dirty="0"/>
              <a:t>      neighbor </a:t>
            </a:r>
            <a:r>
              <a:rPr lang="en-US" sz="1050" dirty="0" err="1"/>
              <a:t>evpn</a:t>
            </a:r>
            <a:r>
              <a:rPr lang="en-US" sz="1050" dirty="0"/>
              <a:t> activate</a:t>
            </a:r>
          </a:p>
          <a:p>
            <a:r>
              <a:rPr lang="en-US" sz="1050" dirty="0"/>
              <a:t>      graceful-restart</a:t>
            </a:r>
          </a:p>
          <a:p>
            <a:r>
              <a:rPr lang="en-US" sz="1050" dirty="0"/>
              <a:t>   </a:t>
            </a:r>
          </a:p>
          <a:p>
            <a:r>
              <a:rPr lang="en-US" sz="1050" dirty="0"/>
              <a:t>   address-family ipv4</a:t>
            </a:r>
          </a:p>
          <a:p>
            <a:r>
              <a:rPr lang="en-US" sz="1050" dirty="0"/>
              <a:t>      no neighbor </a:t>
            </a:r>
            <a:r>
              <a:rPr lang="en-US" sz="1050" dirty="0" err="1"/>
              <a:t>evpn</a:t>
            </a:r>
            <a:r>
              <a:rPr lang="en-US" sz="1050" dirty="0"/>
              <a:t> </a:t>
            </a:r>
            <a:r>
              <a:rPr lang="en-US" sz="1050" dirty="0" smtClean="0"/>
              <a:t>activate</a:t>
            </a:r>
          </a:p>
          <a:p>
            <a:endParaRPr lang="en-US" sz="1050" dirty="0"/>
          </a:p>
          <a:p>
            <a:r>
              <a:rPr lang="en-US" sz="1050" dirty="0"/>
              <a:t>   </a:t>
            </a:r>
            <a:r>
              <a:rPr lang="en-US" sz="1050" dirty="0" err="1"/>
              <a:t>vrf</a:t>
            </a:r>
            <a:r>
              <a:rPr lang="en-US" sz="1050" dirty="0"/>
              <a:t> NET</a:t>
            </a:r>
          </a:p>
          <a:p>
            <a:r>
              <a:rPr lang="en-US" sz="1050" dirty="0"/>
              <a:t>      </a:t>
            </a:r>
            <a:r>
              <a:rPr lang="en-US" sz="1050" dirty="0" err="1"/>
              <a:t>rd</a:t>
            </a:r>
            <a:r>
              <a:rPr lang="en-US" sz="1050" dirty="0"/>
              <a:t> 10.3.253.61:29999</a:t>
            </a:r>
          </a:p>
          <a:p>
            <a:r>
              <a:rPr lang="en-US" sz="1050" dirty="0"/>
              <a:t>      route-target import </a:t>
            </a:r>
            <a:r>
              <a:rPr lang="en-US" sz="1050" dirty="0" err="1"/>
              <a:t>evpn</a:t>
            </a:r>
            <a:r>
              <a:rPr lang="en-US" sz="1050" dirty="0"/>
              <a:t> 4200000001:29999</a:t>
            </a:r>
          </a:p>
          <a:p>
            <a:r>
              <a:rPr lang="en-US" sz="1050" dirty="0"/>
              <a:t>      route-target import </a:t>
            </a:r>
            <a:r>
              <a:rPr lang="en-US" sz="1050" dirty="0" err="1"/>
              <a:t>evpn</a:t>
            </a:r>
            <a:r>
              <a:rPr lang="en-US" sz="1050" dirty="0"/>
              <a:t> 4200000003:30000</a:t>
            </a:r>
          </a:p>
          <a:p>
            <a:r>
              <a:rPr lang="en-US" sz="1050" dirty="0"/>
              <a:t>      route-target export </a:t>
            </a:r>
            <a:r>
              <a:rPr lang="en-US" sz="1050" dirty="0" err="1"/>
              <a:t>evpn</a:t>
            </a:r>
            <a:r>
              <a:rPr lang="en-US" sz="1050" dirty="0"/>
              <a:t> 4200000001:29999</a:t>
            </a:r>
          </a:p>
          <a:p>
            <a:r>
              <a:rPr lang="en-US" sz="1050" dirty="0"/>
              <a:t>      route-target export </a:t>
            </a:r>
            <a:r>
              <a:rPr lang="en-US" sz="1050" dirty="0" err="1"/>
              <a:t>evpn</a:t>
            </a:r>
            <a:r>
              <a:rPr lang="en-US" sz="1050" dirty="0"/>
              <a:t> 4200000003:30000</a:t>
            </a:r>
          </a:p>
          <a:p>
            <a:r>
              <a:rPr lang="en-US" sz="1050" dirty="0"/>
              <a:t>      neighbor 10.110.254.251 remote-as 65500</a:t>
            </a:r>
          </a:p>
          <a:p>
            <a:r>
              <a:rPr lang="en-US" sz="1050" dirty="0"/>
              <a:t>      redistribute connected</a:t>
            </a:r>
            <a:endParaRPr lang="ru-RU" sz="1050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4017888" y="1124046"/>
            <a:ext cx="3714562" cy="55938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smtClean="0"/>
              <a:t>Edge-LEAF2</a:t>
            </a:r>
            <a:endParaRPr lang="en-US" sz="1050" dirty="0"/>
          </a:p>
          <a:p>
            <a:r>
              <a:rPr lang="ru-RU" sz="1050" dirty="0" err="1" smtClean="0"/>
              <a:t>router</a:t>
            </a:r>
            <a:r>
              <a:rPr lang="ru-RU" sz="1050" dirty="0" smtClean="0"/>
              <a:t> </a:t>
            </a:r>
            <a:r>
              <a:rPr lang="ru-RU" sz="1050" dirty="0" err="1"/>
              <a:t>bgp</a:t>
            </a:r>
            <a:r>
              <a:rPr lang="ru-RU" sz="1050" dirty="0"/>
              <a:t> 4200000003</a:t>
            </a:r>
          </a:p>
          <a:p>
            <a:r>
              <a:rPr lang="ru-RU" sz="1050" dirty="0"/>
              <a:t>   </a:t>
            </a:r>
            <a:r>
              <a:rPr lang="ru-RU" sz="1050" dirty="0" err="1"/>
              <a:t>router-id</a:t>
            </a:r>
            <a:r>
              <a:rPr lang="ru-RU" sz="1050" dirty="0"/>
              <a:t> 10.3.253.60</a:t>
            </a:r>
          </a:p>
          <a:p>
            <a:r>
              <a:rPr lang="ru-RU" sz="1050" dirty="0"/>
              <a:t>   </a:t>
            </a:r>
            <a:r>
              <a:rPr lang="ru-RU" sz="1050" dirty="0" err="1"/>
              <a:t>timers</a:t>
            </a:r>
            <a:r>
              <a:rPr lang="ru-RU" sz="1050" dirty="0"/>
              <a:t> </a:t>
            </a:r>
            <a:r>
              <a:rPr lang="ru-RU" sz="1050" dirty="0" err="1"/>
              <a:t>bgp</a:t>
            </a:r>
            <a:r>
              <a:rPr lang="ru-RU" sz="1050" dirty="0"/>
              <a:t> 3 9</a:t>
            </a:r>
          </a:p>
          <a:p>
            <a:r>
              <a:rPr lang="ru-RU" sz="1050" dirty="0"/>
              <a:t>   </a:t>
            </a:r>
            <a:r>
              <a:rPr lang="ru-RU" sz="1050" dirty="0" err="1"/>
              <a:t>maximum-paths</a:t>
            </a:r>
            <a:r>
              <a:rPr lang="ru-RU" sz="1050" dirty="0"/>
              <a:t> 8 </a:t>
            </a:r>
            <a:r>
              <a:rPr lang="ru-RU" sz="1050" dirty="0" err="1"/>
              <a:t>ecmp</a:t>
            </a:r>
            <a:r>
              <a:rPr lang="ru-RU" sz="1050" dirty="0"/>
              <a:t> 16</a:t>
            </a:r>
          </a:p>
          <a:p>
            <a:r>
              <a:rPr lang="ru-RU" sz="1050" dirty="0"/>
              <a:t>   </a:t>
            </a:r>
            <a:r>
              <a:rPr lang="ru-RU" sz="1050" dirty="0" err="1"/>
              <a:t>neighbor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</a:t>
            </a:r>
            <a:r>
              <a:rPr lang="ru-RU" sz="1050" dirty="0" err="1"/>
              <a:t>peer</a:t>
            </a:r>
            <a:r>
              <a:rPr lang="ru-RU" sz="1050" dirty="0"/>
              <a:t> </a:t>
            </a:r>
            <a:r>
              <a:rPr lang="ru-RU" sz="1050" dirty="0" err="1"/>
              <a:t>group</a:t>
            </a:r>
            <a:endParaRPr lang="ru-RU" sz="1050" dirty="0"/>
          </a:p>
          <a:p>
            <a:r>
              <a:rPr lang="ru-RU" sz="1050" dirty="0"/>
              <a:t>   </a:t>
            </a:r>
            <a:r>
              <a:rPr lang="ru-RU" sz="1050" dirty="0" err="1"/>
              <a:t>neighbor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</a:t>
            </a:r>
            <a:r>
              <a:rPr lang="ru-RU" sz="1050" dirty="0" err="1"/>
              <a:t>next-hop-unchanged</a:t>
            </a:r>
            <a:endParaRPr lang="ru-RU" sz="1050" dirty="0"/>
          </a:p>
          <a:p>
            <a:r>
              <a:rPr lang="ru-RU" sz="1050" dirty="0"/>
              <a:t>   </a:t>
            </a:r>
            <a:r>
              <a:rPr lang="ru-RU" sz="1050" dirty="0" err="1"/>
              <a:t>neighbor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</a:t>
            </a:r>
            <a:r>
              <a:rPr lang="ru-RU" sz="1050" dirty="0" err="1"/>
              <a:t>update-source</a:t>
            </a:r>
            <a:r>
              <a:rPr lang="ru-RU" sz="1050" dirty="0"/>
              <a:t> Loopback0</a:t>
            </a:r>
          </a:p>
          <a:p>
            <a:r>
              <a:rPr lang="ru-RU" sz="1050" dirty="0"/>
              <a:t>   </a:t>
            </a:r>
            <a:r>
              <a:rPr lang="ru-RU" sz="1050" dirty="0" err="1"/>
              <a:t>neighbor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</a:t>
            </a:r>
            <a:r>
              <a:rPr lang="ru-RU" sz="1050" dirty="0" err="1"/>
              <a:t>bfd</a:t>
            </a:r>
            <a:endParaRPr lang="ru-RU" sz="1050" dirty="0"/>
          </a:p>
          <a:p>
            <a:r>
              <a:rPr lang="ru-RU" sz="1050" dirty="0"/>
              <a:t>   </a:t>
            </a:r>
            <a:r>
              <a:rPr lang="ru-RU" sz="1050" dirty="0" err="1"/>
              <a:t>neighbor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</a:t>
            </a:r>
            <a:r>
              <a:rPr lang="ru-RU" sz="1050" dirty="0" err="1"/>
              <a:t>ebgp-multihop</a:t>
            </a:r>
            <a:r>
              <a:rPr lang="ru-RU" sz="1050" dirty="0"/>
              <a:t> 16</a:t>
            </a:r>
          </a:p>
          <a:p>
            <a:r>
              <a:rPr lang="ru-RU" sz="1050" dirty="0"/>
              <a:t>   </a:t>
            </a:r>
            <a:r>
              <a:rPr lang="ru-RU" sz="1050" dirty="0" err="1"/>
              <a:t>neighbor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</a:t>
            </a:r>
            <a:r>
              <a:rPr lang="ru-RU" sz="1050" dirty="0" err="1"/>
              <a:t>send-community</a:t>
            </a:r>
            <a:r>
              <a:rPr lang="ru-RU" sz="1050" dirty="0"/>
              <a:t> </a:t>
            </a:r>
            <a:r>
              <a:rPr lang="ru-RU" sz="1050" dirty="0" err="1"/>
              <a:t>extended</a:t>
            </a:r>
            <a:endParaRPr lang="ru-RU" sz="1050" dirty="0"/>
          </a:p>
          <a:p>
            <a:r>
              <a:rPr lang="ru-RU" sz="1050" dirty="0"/>
              <a:t>   </a:t>
            </a:r>
            <a:r>
              <a:rPr lang="ru-RU" sz="1050" dirty="0" err="1"/>
              <a:t>neighbor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</a:t>
            </a:r>
            <a:r>
              <a:rPr lang="ru-RU" sz="1050" dirty="0" err="1"/>
              <a:t>maximum-routes</a:t>
            </a:r>
            <a:r>
              <a:rPr lang="ru-RU" sz="1050" dirty="0"/>
              <a:t> 12000 </a:t>
            </a:r>
            <a:r>
              <a:rPr lang="ru-RU" sz="1050" dirty="0" err="1"/>
              <a:t>warning-only</a:t>
            </a:r>
            <a:endParaRPr lang="ru-RU" sz="1050" dirty="0"/>
          </a:p>
          <a:p>
            <a:r>
              <a:rPr lang="ru-RU" sz="1050" dirty="0"/>
              <a:t>   </a:t>
            </a:r>
            <a:r>
              <a:rPr lang="ru-RU" sz="1050" dirty="0" err="1"/>
              <a:t>neighbor</a:t>
            </a:r>
            <a:r>
              <a:rPr lang="ru-RU" sz="1050" dirty="0"/>
              <a:t> 10.3.253.50 </a:t>
            </a:r>
            <a:r>
              <a:rPr lang="ru-RU" sz="1050" dirty="0" err="1"/>
              <a:t>peer</a:t>
            </a:r>
            <a:r>
              <a:rPr lang="ru-RU" sz="1050" dirty="0"/>
              <a:t> </a:t>
            </a:r>
            <a:r>
              <a:rPr lang="ru-RU" sz="1050" dirty="0" err="1"/>
              <a:t>group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endParaRPr lang="ru-RU" sz="1050" dirty="0"/>
          </a:p>
          <a:p>
            <a:r>
              <a:rPr lang="ru-RU" sz="1050" dirty="0"/>
              <a:t>   </a:t>
            </a:r>
            <a:r>
              <a:rPr lang="ru-RU" sz="1050" dirty="0" err="1"/>
              <a:t>neighbor</a:t>
            </a:r>
            <a:r>
              <a:rPr lang="ru-RU" sz="1050" dirty="0"/>
              <a:t> 10.3.253.50 </a:t>
            </a:r>
            <a:r>
              <a:rPr lang="ru-RU" sz="1050" dirty="0" err="1"/>
              <a:t>remote-as</a:t>
            </a:r>
            <a:r>
              <a:rPr lang="ru-RU" sz="1050" dirty="0"/>
              <a:t> 4200000000</a:t>
            </a:r>
          </a:p>
          <a:p>
            <a:r>
              <a:rPr lang="ru-RU" sz="1050" dirty="0"/>
              <a:t>   </a:t>
            </a:r>
            <a:r>
              <a:rPr lang="ru-RU" sz="1050" dirty="0" err="1"/>
              <a:t>neighbor</a:t>
            </a:r>
            <a:r>
              <a:rPr lang="ru-RU" sz="1050" dirty="0"/>
              <a:t> 10.3.253.51 </a:t>
            </a:r>
            <a:r>
              <a:rPr lang="ru-RU" sz="1050" dirty="0" err="1"/>
              <a:t>peer</a:t>
            </a:r>
            <a:r>
              <a:rPr lang="ru-RU" sz="1050" dirty="0"/>
              <a:t> </a:t>
            </a:r>
            <a:r>
              <a:rPr lang="ru-RU" sz="1050" dirty="0" err="1"/>
              <a:t>group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endParaRPr lang="ru-RU" sz="1050" dirty="0"/>
          </a:p>
          <a:p>
            <a:r>
              <a:rPr lang="ru-RU" sz="1050" dirty="0"/>
              <a:t>   </a:t>
            </a:r>
            <a:r>
              <a:rPr lang="ru-RU" sz="1050" dirty="0" err="1"/>
              <a:t>neighbor</a:t>
            </a:r>
            <a:r>
              <a:rPr lang="ru-RU" sz="1050" dirty="0"/>
              <a:t> 10.3.253.51 </a:t>
            </a:r>
            <a:r>
              <a:rPr lang="ru-RU" sz="1050" dirty="0" err="1"/>
              <a:t>remote-as</a:t>
            </a:r>
            <a:r>
              <a:rPr lang="ru-RU" sz="1050" dirty="0"/>
              <a:t> 4200000000</a:t>
            </a:r>
          </a:p>
          <a:p>
            <a:r>
              <a:rPr lang="ru-RU" sz="1050" dirty="0"/>
              <a:t>   </a:t>
            </a:r>
          </a:p>
          <a:p>
            <a:r>
              <a:rPr lang="ru-RU" sz="1050" dirty="0"/>
              <a:t>   </a:t>
            </a:r>
            <a:r>
              <a:rPr lang="ru-RU" sz="1050" dirty="0" err="1"/>
              <a:t>address-family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endParaRPr lang="ru-RU" sz="1050" dirty="0"/>
          </a:p>
          <a:p>
            <a:r>
              <a:rPr lang="ru-RU" sz="1050" dirty="0"/>
              <a:t>      </a:t>
            </a:r>
            <a:r>
              <a:rPr lang="ru-RU" sz="1050" dirty="0" err="1"/>
              <a:t>bgp</a:t>
            </a:r>
            <a:r>
              <a:rPr lang="ru-RU" sz="1050" dirty="0"/>
              <a:t> </a:t>
            </a:r>
            <a:r>
              <a:rPr lang="ru-RU" sz="1050" dirty="0" err="1"/>
              <a:t>next-hop-unchanged</a:t>
            </a:r>
            <a:endParaRPr lang="ru-RU" sz="1050" dirty="0"/>
          </a:p>
          <a:p>
            <a:r>
              <a:rPr lang="ru-RU" sz="1050" dirty="0"/>
              <a:t>      </a:t>
            </a:r>
            <a:r>
              <a:rPr lang="ru-RU" sz="1050" dirty="0" err="1"/>
              <a:t>neighbor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</a:t>
            </a:r>
            <a:r>
              <a:rPr lang="ru-RU" sz="1050" dirty="0" err="1"/>
              <a:t>activate</a:t>
            </a:r>
            <a:endParaRPr lang="ru-RU" sz="1050" dirty="0"/>
          </a:p>
          <a:p>
            <a:r>
              <a:rPr lang="ru-RU" sz="1050" dirty="0"/>
              <a:t>      </a:t>
            </a:r>
            <a:r>
              <a:rPr lang="ru-RU" sz="1050" dirty="0" err="1"/>
              <a:t>no</a:t>
            </a:r>
            <a:r>
              <a:rPr lang="ru-RU" sz="1050" dirty="0"/>
              <a:t> </a:t>
            </a:r>
            <a:r>
              <a:rPr lang="ru-RU" sz="1050" dirty="0" err="1"/>
              <a:t>graceful-restart</a:t>
            </a:r>
            <a:endParaRPr lang="ru-RU" sz="1050" dirty="0"/>
          </a:p>
          <a:p>
            <a:r>
              <a:rPr lang="ru-RU" sz="1050" dirty="0"/>
              <a:t>   </a:t>
            </a:r>
          </a:p>
          <a:p>
            <a:r>
              <a:rPr lang="ru-RU" sz="1050" dirty="0"/>
              <a:t>   </a:t>
            </a:r>
            <a:r>
              <a:rPr lang="ru-RU" sz="1050" dirty="0" err="1" smtClean="0"/>
              <a:t>address-family</a:t>
            </a:r>
            <a:r>
              <a:rPr lang="ru-RU" sz="1050" dirty="0" smtClean="0"/>
              <a:t> </a:t>
            </a:r>
            <a:r>
              <a:rPr lang="ru-RU" sz="1050" dirty="0"/>
              <a:t>ipv4</a:t>
            </a:r>
          </a:p>
          <a:p>
            <a:r>
              <a:rPr lang="ru-RU" sz="1050" dirty="0"/>
              <a:t>      </a:t>
            </a:r>
            <a:r>
              <a:rPr lang="ru-RU" sz="1050" dirty="0" err="1"/>
              <a:t>no</a:t>
            </a:r>
            <a:r>
              <a:rPr lang="ru-RU" sz="1050" dirty="0"/>
              <a:t> </a:t>
            </a:r>
            <a:r>
              <a:rPr lang="ru-RU" sz="1050" dirty="0" err="1"/>
              <a:t>neighbor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</a:t>
            </a:r>
            <a:r>
              <a:rPr lang="ru-RU" sz="1050" dirty="0" err="1"/>
              <a:t>activate</a:t>
            </a:r>
            <a:endParaRPr lang="ru-RU" sz="1050" dirty="0"/>
          </a:p>
          <a:p>
            <a:r>
              <a:rPr lang="ru-RU" sz="1050" dirty="0"/>
              <a:t>      </a:t>
            </a:r>
            <a:r>
              <a:rPr lang="ru-RU" sz="1050" dirty="0" err="1"/>
              <a:t>no</a:t>
            </a:r>
            <a:r>
              <a:rPr lang="ru-RU" sz="1050" dirty="0"/>
              <a:t> </a:t>
            </a:r>
            <a:r>
              <a:rPr lang="ru-RU" sz="1050" dirty="0" err="1" smtClean="0"/>
              <a:t>graceful-restart</a:t>
            </a:r>
            <a:endParaRPr lang="en-US" sz="1050" dirty="0" smtClean="0"/>
          </a:p>
          <a:p>
            <a:endParaRPr lang="ru-RU" sz="1050" dirty="0"/>
          </a:p>
          <a:p>
            <a:r>
              <a:rPr lang="ru-RU" sz="1050" dirty="0"/>
              <a:t>   </a:t>
            </a:r>
            <a:r>
              <a:rPr lang="ru-RU" sz="1050" dirty="0" err="1"/>
              <a:t>vrf</a:t>
            </a:r>
            <a:r>
              <a:rPr lang="ru-RU" sz="1050" dirty="0"/>
              <a:t> NET</a:t>
            </a:r>
          </a:p>
          <a:p>
            <a:r>
              <a:rPr lang="ru-RU" sz="1050" dirty="0"/>
              <a:t>      </a:t>
            </a:r>
            <a:r>
              <a:rPr lang="ru-RU" sz="1050" dirty="0" err="1"/>
              <a:t>rd</a:t>
            </a:r>
            <a:r>
              <a:rPr lang="ru-RU" sz="1050" dirty="0"/>
              <a:t> 10.3.253.60:29999</a:t>
            </a:r>
          </a:p>
          <a:p>
            <a:r>
              <a:rPr lang="ru-RU" sz="1050" dirty="0"/>
              <a:t>      </a:t>
            </a:r>
            <a:r>
              <a:rPr lang="ru-RU" sz="1050" dirty="0" err="1"/>
              <a:t>route-target</a:t>
            </a:r>
            <a:r>
              <a:rPr lang="ru-RU" sz="1050" dirty="0"/>
              <a:t> </a:t>
            </a:r>
            <a:r>
              <a:rPr lang="ru-RU" sz="1050" dirty="0" err="1"/>
              <a:t>import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4200000001:29999</a:t>
            </a:r>
          </a:p>
          <a:p>
            <a:r>
              <a:rPr lang="ru-RU" sz="1050" dirty="0"/>
              <a:t>      </a:t>
            </a:r>
            <a:r>
              <a:rPr lang="ru-RU" sz="1050" dirty="0" err="1"/>
              <a:t>route-target</a:t>
            </a:r>
            <a:r>
              <a:rPr lang="ru-RU" sz="1050" dirty="0"/>
              <a:t> </a:t>
            </a:r>
            <a:r>
              <a:rPr lang="ru-RU" sz="1050" dirty="0" err="1"/>
              <a:t>import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4200000003:30000</a:t>
            </a:r>
          </a:p>
          <a:p>
            <a:r>
              <a:rPr lang="ru-RU" sz="1050" dirty="0"/>
              <a:t>      </a:t>
            </a:r>
            <a:r>
              <a:rPr lang="ru-RU" sz="1050" dirty="0" err="1"/>
              <a:t>route-target</a:t>
            </a:r>
            <a:r>
              <a:rPr lang="ru-RU" sz="1050" dirty="0"/>
              <a:t> </a:t>
            </a:r>
            <a:r>
              <a:rPr lang="ru-RU" sz="1050" dirty="0" err="1"/>
              <a:t>export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4200000001:29999</a:t>
            </a:r>
          </a:p>
          <a:p>
            <a:r>
              <a:rPr lang="ru-RU" sz="1050" dirty="0"/>
              <a:t>      </a:t>
            </a:r>
            <a:r>
              <a:rPr lang="ru-RU" sz="1050" dirty="0" err="1"/>
              <a:t>route-target</a:t>
            </a:r>
            <a:r>
              <a:rPr lang="ru-RU" sz="1050" dirty="0"/>
              <a:t> </a:t>
            </a:r>
            <a:r>
              <a:rPr lang="ru-RU" sz="1050" dirty="0" err="1"/>
              <a:t>export</a:t>
            </a:r>
            <a:r>
              <a:rPr lang="ru-RU" sz="1050" dirty="0"/>
              <a:t> </a:t>
            </a:r>
            <a:r>
              <a:rPr lang="ru-RU" sz="1050" dirty="0" err="1"/>
              <a:t>evpn</a:t>
            </a:r>
            <a:r>
              <a:rPr lang="ru-RU" sz="1050" dirty="0"/>
              <a:t> 4200000003:30000</a:t>
            </a:r>
          </a:p>
          <a:p>
            <a:r>
              <a:rPr lang="ru-RU" sz="1050" dirty="0"/>
              <a:t>      </a:t>
            </a:r>
            <a:r>
              <a:rPr lang="ru-RU" sz="1050" dirty="0" err="1"/>
              <a:t>neighbor</a:t>
            </a:r>
            <a:r>
              <a:rPr lang="ru-RU" sz="1050" dirty="0"/>
              <a:t> 10.110.254.251 </a:t>
            </a:r>
            <a:r>
              <a:rPr lang="ru-RU" sz="1050" dirty="0" err="1"/>
              <a:t>remote-as</a:t>
            </a:r>
            <a:r>
              <a:rPr lang="ru-RU" sz="1050" dirty="0"/>
              <a:t> 65500</a:t>
            </a:r>
          </a:p>
          <a:p>
            <a:r>
              <a:rPr lang="ru-RU" sz="1050" dirty="0"/>
              <a:t>      </a:t>
            </a:r>
            <a:r>
              <a:rPr lang="ru-RU" sz="1050" dirty="0" err="1"/>
              <a:t>redistribute</a:t>
            </a:r>
            <a:r>
              <a:rPr lang="ru-RU" sz="1050" dirty="0"/>
              <a:t> </a:t>
            </a:r>
            <a:r>
              <a:rPr lang="ru-RU" sz="1050" dirty="0" err="1"/>
              <a:t>connected</a:t>
            </a:r>
            <a:endParaRPr lang="ru-RU" sz="105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8126026" y="1230751"/>
            <a:ext cx="342382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 smtClean="0"/>
              <a:t>Border_DCI</a:t>
            </a:r>
            <a:endParaRPr lang="en-US" sz="1050" dirty="0" smtClean="0"/>
          </a:p>
          <a:p>
            <a:r>
              <a:rPr lang="ru-RU" sz="1050" dirty="0" err="1" smtClean="0"/>
              <a:t>interface</a:t>
            </a:r>
            <a:r>
              <a:rPr lang="ru-RU" sz="1050" dirty="0" smtClean="0"/>
              <a:t> </a:t>
            </a:r>
            <a:r>
              <a:rPr lang="ru-RU" sz="1050" dirty="0"/>
              <a:t>Ethernet0/0</a:t>
            </a:r>
          </a:p>
          <a:p>
            <a:r>
              <a:rPr lang="ru-RU" sz="1050" dirty="0"/>
              <a:t> </a:t>
            </a:r>
            <a:r>
              <a:rPr lang="ru-RU" sz="1050" dirty="0" err="1"/>
              <a:t>ip</a:t>
            </a:r>
            <a:r>
              <a:rPr lang="ru-RU" sz="1050" dirty="0"/>
              <a:t> </a:t>
            </a:r>
            <a:r>
              <a:rPr lang="ru-RU" sz="1050" dirty="0" err="1"/>
              <a:t>address</a:t>
            </a:r>
            <a:r>
              <a:rPr lang="ru-RU" sz="1050" dirty="0"/>
              <a:t> 10.110.254.251 255.255.255.254</a:t>
            </a:r>
          </a:p>
          <a:p>
            <a:r>
              <a:rPr lang="ru-RU" sz="1050" dirty="0"/>
              <a:t> </a:t>
            </a:r>
            <a:r>
              <a:rPr lang="ru-RU" sz="1050" dirty="0" err="1"/>
              <a:t>duplex</a:t>
            </a:r>
            <a:r>
              <a:rPr lang="ru-RU" sz="1050" dirty="0"/>
              <a:t> </a:t>
            </a:r>
            <a:r>
              <a:rPr lang="ru-RU" sz="1050" dirty="0" err="1"/>
              <a:t>auto</a:t>
            </a:r>
            <a:endParaRPr lang="ru-RU" sz="1050" dirty="0"/>
          </a:p>
          <a:p>
            <a:endParaRPr lang="ru-RU" sz="1050" dirty="0"/>
          </a:p>
          <a:p>
            <a:r>
              <a:rPr lang="ru-RU" sz="1050" dirty="0" err="1"/>
              <a:t>interface</a:t>
            </a:r>
            <a:r>
              <a:rPr lang="ru-RU" sz="1050" dirty="0"/>
              <a:t> Ethernet0/1</a:t>
            </a:r>
          </a:p>
          <a:p>
            <a:r>
              <a:rPr lang="ru-RU" sz="1050" dirty="0"/>
              <a:t> </a:t>
            </a:r>
            <a:r>
              <a:rPr lang="ru-RU" sz="1050" dirty="0" err="1"/>
              <a:t>ip</a:t>
            </a:r>
            <a:r>
              <a:rPr lang="ru-RU" sz="1050" dirty="0"/>
              <a:t> </a:t>
            </a:r>
            <a:r>
              <a:rPr lang="ru-RU" sz="1050" dirty="0" err="1"/>
              <a:t>address</a:t>
            </a:r>
            <a:r>
              <a:rPr lang="ru-RU" sz="1050" dirty="0"/>
              <a:t> 10.110.254.253 255.255.255.254</a:t>
            </a:r>
          </a:p>
          <a:p>
            <a:r>
              <a:rPr lang="ru-RU" sz="1050" dirty="0"/>
              <a:t> </a:t>
            </a:r>
            <a:r>
              <a:rPr lang="ru-RU" sz="1050" dirty="0" err="1"/>
              <a:t>duplex</a:t>
            </a:r>
            <a:r>
              <a:rPr lang="ru-RU" sz="1050" dirty="0"/>
              <a:t> </a:t>
            </a:r>
            <a:r>
              <a:rPr lang="ru-RU" sz="1050" dirty="0" err="1"/>
              <a:t>auto</a:t>
            </a:r>
            <a:endParaRPr lang="ru-RU" sz="1050" dirty="0"/>
          </a:p>
          <a:p>
            <a:endParaRPr lang="ru-RU" sz="1050" dirty="0"/>
          </a:p>
          <a:p>
            <a:r>
              <a:rPr lang="ru-RU" sz="1050" dirty="0" err="1"/>
              <a:t>interface</a:t>
            </a:r>
            <a:r>
              <a:rPr lang="ru-RU" sz="1050" dirty="0"/>
              <a:t> Ethernet0/2</a:t>
            </a:r>
          </a:p>
          <a:p>
            <a:r>
              <a:rPr lang="ru-RU" sz="1050" dirty="0"/>
              <a:t> </a:t>
            </a:r>
            <a:r>
              <a:rPr lang="ru-RU" sz="1050" dirty="0" err="1"/>
              <a:t>no</a:t>
            </a:r>
            <a:r>
              <a:rPr lang="ru-RU" sz="1050" dirty="0"/>
              <a:t> </a:t>
            </a:r>
            <a:r>
              <a:rPr lang="ru-RU" sz="1050" dirty="0" err="1"/>
              <a:t>ip</a:t>
            </a:r>
            <a:r>
              <a:rPr lang="ru-RU" sz="1050" dirty="0"/>
              <a:t> </a:t>
            </a:r>
            <a:r>
              <a:rPr lang="ru-RU" sz="1050" dirty="0" err="1"/>
              <a:t>address</a:t>
            </a:r>
            <a:endParaRPr lang="ru-RU" sz="1050" dirty="0"/>
          </a:p>
          <a:p>
            <a:r>
              <a:rPr lang="ru-RU" sz="1050" dirty="0"/>
              <a:t> </a:t>
            </a:r>
            <a:r>
              <a:rPr lang="ru-RU" sz="1050" dirty="0" err="1"/>
              <a:t>shutdown</a:t>
            </a:r>
            <a:endParaRPr lang="ru-RU" sz="1050" dirty="0"/>
          </a:p>
          <a:p>
            <a:r>
              <a:rPr lang="ru-RU" sz="1050" dirty="0"/>
              <a:t> </a:t>
            </a:r>
            <a:r>
              <a:rPr lang="ru-RU" sz="1050" dirty="0" err="1"/>
              <a:t>duplex</a:t>
            </a:r>
            <a:r>
              <a:rPr lang="ru-RU" sz="1050" dirty="0"/>
              <a:t> </a:t>
            </a:r>
            <a:r>
              <a:rPr lang="ru-RU" sz="1050" dirty="0" err="1"/>
              <a:t>auto</a:t>
            </a:r>
            <a:endParaRPr lang="ru-RU" sz="1050" dirty="0"/>
          </a:p>
          <a:p>
            <a:endParaRPr lang="ru-RU" sz="1050" dirty="0"/>
          </a:p>
          <a:p>
            <a:r>
              <a:rPr lang="ru-RU" sz="1050" dirty="0" err="1"/>
              <a:t>interface</a:t>
            </a:r>
            <a:r>
              <a:rPr lang="ru-RU" sz="1050" dirty="0"/>
              <a:t> Ethernet0/3</a:t>
            </a:r>
          </a:p>
          <a:p>
            <a:r>
              <a:rPr lang="ru-RU" sz="1050" dirty="0"/>
              <a:t> </a:t>
            </a:r>
            <a:r>
              <a:rPr lang="ru-RU" sz="1050" dirty="0" err="1"/>
              <a:t>no</a:t>
            </a:r>
            <a:r>
              <a:rPr lang="ru-RU" sz="1050" dirty="0"/>
              <a:t> </a:t>
            </a:r>
            <a:r>
              <a:rPr lang="ru-RU" sz="1050" dirty="0" err="1"/>
              <a:t>ip</a:t>
            </a:r>
            <a:r>
              <a:rPr lang="ru-RU" sz="1050" dirty="0"/>
              <a:t> </a:t>
            </a:r>
            <a:r>
              <a:rPr lang="ru-RU" sz="1050" dirty="0" err="1"/>
              <a:t>address</a:t>
            </a:r>
            <a:endParaRPr lang="ru-RU" sz="1050" dirty="0"/>
          </a:p>
          <a:p>
            <a:r>
              <a:rPr lang="ru-RU" sz="1050" dirty="0"/>
              <a:t> </a:t>
            </a:r>
            <a:r>
              <a:rPr lang="ru-RU" sz="1050" dirty="0" err="1"/>
              <a:t>shutdown</a:t>
            </a:r>
            <a:r>
              <a:rPr lang="ru-RU" sz="1050" dirty="0"/>
              <a:t> </a:t>
            </a:r>
          </a:p>
          <a:p>
            <a:r>
              <a:rPr lang="ru-RU" sz="1050" dirty="0"/>
              <a:t> </a:t>
            </a:r>
            <a:r>
              <a:rPr lang="ru-RU" sz="1050" dirty="0" err="1"/>
              <a:t>duplex</a:t>
            </a:r>
            <a:r>
              <a:rPr lang="ru-RU" sz="1050" dirty="0"/>
              <a:t> </a:t>
            </a:r>
            <a:r>
              <a:rPr lang="ru-RU" sz="1050" dirty="0" err="1"/>
              <a:t>auto</a:t>
            </a:r>
            <a:endParaRPr lang="ru-RU" sz="1050" dirty="0"/>
          </a:p>
          <a:p>
            <a:endParaRPr lang="ru-RU" sz="1050" dirty="0"/>
          </a:p>
          <a:p>
            <a:r>
              <a:rPr lang="ru-RU" sz="1050" dirty="0" err="1"/>
              <a:t>router</a:t>
            </a:r>
            <a:r>
              <a:rPr lang="ru-RU" sz="1050" dirty="0"/>
              <a:t> </a:t>
            </a:r>
            <a:r>
              <a:rPr lang="ru-RU" sz="1050" dirty="0" err="1"/>
              <a:t>bgp</a:t>
            </a:r>
            <a:r>
              <a:rPr lang="ru-RU" sz="1050" dirty="0"/>
              <a:t> 65500</a:t>
            </a:r>
          </a:p>
          <a:p>
            <a:r>
              <a:rPr lang="ru-RU" sz="1050" dirty="0"/>
              <a:t> </a:t>
            </a:r>
            <a:r>
              <a:rPr lang="ru-RU" sz="1050" dirty="0" err="1"/>
              <a:t>bgp</a:t>
            </a:r>
            <a:r>
              <a:rPr lang="ru-RU" sz="1050" dirty="0"/>
              <a:t> </a:t>
            </a:r>
            <a:r>
              <a:rPr lang="ru-RU" sz="1050" dirty="0" err="1"/>
              <a:t>log-neighbor-changes</a:t>
            </a:r>
            <a:endParaRPr lang="ru-RU" sz="1050" dirty="0"/>
          </a:p>
          <a:p>
            <a:r>
              <a:rPr lang="ru-RU" sz="1050" dirty="0"/>
              <a:t> </a:t>
            </a:r>
            <a:r>
              <a:rPr lang="ru-RU" sz="1050" dirty="0" err="1"/>
              <a:t>network</a:t>
            </a:r>
            <a:r>
              <a:rPr lang="ru-RU" sz="1050" dirty="0"/>
              <a:t> 10.110.2.1 </a:t>
            </a:r>
            <a:r>
              <a:rPr lang="ru-RU" sz="1050" dirty="0" err="1"/>
              <a:t>mask</a:t>
            </a:r>
            <a:r>
              <a:rPr lang="ru-RU" sz="1050" dirty="0"/>
              <a:t> 255.255.255.255</a:t>
            </a:r>
          </a:p>
          <a:p>
            <a:r>
              <a:rPr lang="ru-RU" sz="1050" dirty="0"/>
              <a:t> </a:t>
            </a:r>
            <a:r>
              <a:rPr lang="ru-RU" sz="1050" dirty="0" err="1"/>
              <a:t>neighbor</a:t>
            </a:r>
            <a:r>
              <a:rPr lang="ru-RU" sz="1050" dirty="0"/>
              <a:t> 10.110.254.250 </a:t>
            </a:r>
            <a:r>
              <a:rPr lang="ru-RU" sz="1050" dirty="0" err="1"/>
              <a:t>remote-as</a:t>
            </a:r>
            <a:r>
              <a:rPr lang="ru-RU" sz="1050" dirty="0"/>
              <a:t> 4200000003</a:t>
            </a:r>
          </a:p>
          <a:p>
            <a:r>
              <a:rPr lang="ru-RU" sz="1050" dirty="0"/>
              <a:t> </a:t>
            </a:r>
            <a:r>
              <a:rPr lang="ru-RU" sz="1050" dirty="0" err="1"/>
              <a:t>neighbor</a:t>
            </a:r>
            <a:r>
              <a:rPr lang="ru-RU" sz="1050" dirty="0"/>
              <a:t> 10.110.254.252 </a:t>
            </a:r>
            <a:r>
              <a:rPr lang="ru-RU" sz="1050" dirty="0" err="1"/>
              <a:t>remote-as</a:t>
            </a:r>
            <a:r>
              <a:rPr lang="ru-RU" sz="1050" dirty="0"/>
              <a:t> 4200000003</a:t>
            </a:r>
          </a:p>
        </p:txBody>
      </p:sp>
    </p:spTree>
    <p:extLst>
      <p:ext uri="{BB962C8B-B14F-4D97-AF65-F5344CB8AC3E}">
        <p14:creationId xmlns:p14="http://schemas.microsoft.com/office/powerpoint/2010/main" val="247508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278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613133" y="348785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Настройка М</a:t>
            </a:r>
            <a:r>
              <a:rPr lang="en-US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lag </a:t>
            </a:r>
            <a:r>
              <a:rPr lang="ru-RU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 </a:t>
            </a:r>
            <a:r>
              <a:rPr lang="en-US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Border-LEAF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00489" y="1124046"/>
            <a:ext cx="4460288" cy="54245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Edge-LEAF1</a:t>
            </a:r>
          </a:p>
          <a:p>
            <a:r>
              <a:rPr lang="en-US" sz="1100" dirty="0" err="1"/>
              <a:t>vrf</a:t>
            </a:r>
            <a:r>
              <a:rPr lang="en-US" sz="1100" dirty="0"/>
              <a:t> instance </a:t>
            </a:r>
            <a:r>
              <a:rPr lang="en-US" sz="1100" dirty="0" err="1"/>
              <a:t>mlag</a:t>
            </a:r>
            <a:r>
              <a:rPr lang="en-US" sz="1100" dirty="0"/>
              <a:t>-keep-alive</a:t>
            </a:r>
          </a:p>
          <a:p>
            <a:endParaRPr lang="en-US" sz="1100" dirty="0"/>
          </a:p>
          <a:p>
            <a:r>
              <a:rPr lang="en-US" sz="1100" dirty="0"/>
              <a:t>interface Port-Channel1000</a:t>
            </a:r>
          </a:p>
          <a:p>
            <a:r>
              <a:rPr lang="en-US" sz="1100" dirty="0"/>
              <a:t>   description </a:t>
            </a:r>
            <a:r>
              <a:rPr lang="en-US" sz="1100" dirty="0" err="1"/>
              <a:t>Mlag</a:t>
            </a:r>
            <a:r>
              <a:rPr lang="en-US" sz="1100" dirty="0"/>
              <a:t>-Peer</a:t>
            </a:r>
          </a:p>
          <a:p>
            <a:r>
              <a:rPr lang="en-US" sz="1100" dirty="0"/>
              <a:t>   </a:t>
            </a:r>
            <a:r>
              <a:rPr lang="en-US" sz="1100" dirty="0" err="1"/>
              <a:t>switchport</a:t>
            </a:r>
            <a:r>
              <a:rPr lang="en-US" sz="1100" dirty="0"/>
              <a:t> mode trunk</a:t>
            </a:r>
          </a:p>
          <a:p>
            <a:r>
              <a:rPr lang="en-US" sz="1100" dirty="0"/>
              <a:t>   </a:t>
            </a:r>
            <a:r>
              <a:rPr lang="en-US" sz="1100" dirty="0" err="1"/>
              <a:t>switchport</a:t>
            </a:r>
            <a:r>
              <a:rPr lang="en-US" sz="1100" dirty="0"/>
              <a:t> trunk group </a:t>
            </a:r>
            <a:r>
              <a:rPr lang="en-US" sz="1100" dirty="0" smtClean="0"/>
              <a:t>PEER-LINK</a:t>
            </a:r>
          </a:p>
          <a:p>
            <a:endParaRPr lang="en-US" sz="1100" dirty="0" smtClean="0"/>
          </a:p>
          <a:p>
            <a:r>
              <a:rPr lang="en-US" sz="1100" dirty="0"/>
              <a:t>interface Ethernet6</a:t>
            </a:r>
          </a:p>
          <a:p>
            <a:r>
              <a:rPr lang="en-US" sz="1100" dirty="0"/>
              <a:t>   no </a:t>
            </a:r>
            <a:r>
              <a:rPr lang="en-US" sz="1100" dirty="0" err="1"/>
              <a:t>switchport</a:t>
            </a:r>
            <a:endParaRPr lang="en-US" sz="1100" dirty="0"/>
          </a:p>
          <a:p>
            <a:r>
              <a:rPr lang="en-US" sz="1100" dirty="0"/>
              <a:t>   </a:t>
            </a:r>
            <a:r>
              <a:rPr lang="en-US" sz="1100" dirty="0" err="1"/>
              <a:t>vrf</a:t>
            </a:r>
            <a:r>
              <a:rPr lang="en-US" sz="1100" dirty="0"/>
              <a:t> </a:t>
            </a:r>
            <a:r>
              <a:rPr lang="en-US" sz="1100" dirty="0" err="1"/>
              <a:t>mlag</a:t>
            </a:r>
            <a:r>
              <a:rPr lang="en-US" sz="1100" dirty="0"/>
              <a:t>-keep-alive</a:t>
            </a:r>
          </a:p>
          <a:p>
            <a:r>
              <a:rPr lang="en-US" sz="1100" dirty="0"/>
              <a:t>   </a:t>
            </a:r>
            <a:r>
              <a:rPr lang="en-US" sz="1100" dirty="0" err="1"/>
              <a:t>ip</a:t>
            </a:r>
            <a:r>
              <a:rPr lang="en-US" sz="1100" dirty="0"/>
              <a:t> address 10.3.254.240/31</a:t>
            </a:r>
          </a:p>
          <a:p>
            <a:endParaRPr lang="en-US" sz="1100" dirty="0"/>
          </a:p>
          <a:p>
            <a:r>
              <a:rPr lang="en-US" sz="1100" dirty="0" smtClean="0"/>
              <a:t>interface </a:t>
            </a:r>
            <a:r>
              <a:rPr lang="en-US" sz="1100" dirty="0"/>
              <a:t>Ethernet7</a:t>
            </a:r>
          </a:p>
          <a:p>
            <a:r>
              <a:rPr lang="en-US" sz="1100" dirty="0"/>
              <a:t>   channel-group 1000 mode active</a:t>
            </a:r>
          </a:p>
          <a:p>
            <a:endParaRPr lang="en-US" sz="1100" dirty="0"/>
          </a:p>
          <a:p>
            <a:r>
              <a:rPr lang="en-US" sz="1100" dirty="0"/>
              <a:t>interface Ethernet8</a:t>
            </a:r>
          </a:p>
          <a:p>
            <a:r>
              <a:rPr lang="en-US" sz="1100" dirty="0"/>
              <a:t>   channel-group 1000 mode </a:t>
            </a:r>
            <a:r>
              <a:rPr lang="en-US" sz="1100" dirty="0" err="1"/>
              <a:t>activeinterface</a:t>
            </a:r>
            <a:r>
              <a:rPr lang="en-US" sz="1100" dirty="0"/>
              <a:t> Vlan4093</a:t>
            </a:r>
          </a:p>
          <a:p>
            <a:r>
              <a:rPr lang="en-US" sz="1100" dirty="0"/>
              <a:t>   no </a:t>
            </a:r>
            <a:r>
              <a:rPr lang="en-US" sz="1100" dirty="0" err="1"/>
              <a:t>autostate</a:t>
            </a:r>
            <a:endParaRPr lang="en-US" sz="1100" dirty="0"/>
          </a:p>
          <a:p>
            <a:r>
              <a:rPr lang="en-US" sz="1100" dirty="0"/>
              <a:t>   </a:t>
            </a:r>
            <a:r>
              <a:rPr lang="en-US" sz="1100" dirty="0" err="1"/>
              <a:t>ip</a:t>
            </a:r>
            <a:r>
              <a:rPr lang="en-US" sz="1100" dirty="0"/>
              <a:t> address 10.3.254.248/31</a:t>
            </a:r>
          </a:p>
          <a:p>
            <a:r>
              <a:rPr lang="en-US" sz="1100" dirty="0"/>
              <a:t>   </a:t>
            </a:r>
            <a:r>
              <a:rPr lang="en-US" sz="1100" dirty="0" err="1"/>
              <a:t>ip</a:t>
            </a:r>
            <a:r>
              <a:rPr lang="en-US" sz="1100" dirty="0"/>
              <a:t> </a:t>
            </a:r>
            <a:r>
              <a:rPr lang="en-US" sz="1100" dirty="0" err="1"/>
              <a:t>ospf</a:t>
            </a:r>
            <a:r>
              <a:rPr lang="en-US" sz="1100" dirty="0"/>
              <a:t> area 0.0.0.0</a:t>
            </a:r>
            <a:endParaRPr lang="en-US" sz="1100" dirty="0" smtClean="0"/>
          </a:p>
          <a:p>
            <a:r>
              <a:rPr lang="en-US" sz="1050" dirty="0" err="1"/>
              <a:t>ip</a:t>
            </a:r>
            <a:r>
              <a:rPr lang="en-US" sz="1050" dirty="0"/>
              <a:t> routing </a:t>
            </a:r>
            <a:r>
              <a:rPr lang="en-US" sz="1050" dirty="0" err="1"/>
              <a:t>vrf</a:t>
            </a:r>
            <a:r>
              <a:rPr lang="en-US" sz="1050" dirty="0"/>
              <a:t> </a:t>
            </a:r>
            <a:r>
              <a:rPr lang="en-US" sz="1050" dirty="0" err="1"/>
              <a:t>mlag</a:t>
            </a:r>
            <a:r>
              <a:rPr lang="en-US" sz="1050" dirty="0"/>
              <a:t>-keep-alive</a:t>
            </a:r>
          </a:p>
          <a:p>
            <a:endParaRPr lang="en-US" sz="1050" dirty="0"/>
          </a:p>
          <a:p>
            <a:r>
              <a:rPr lang="en-US" sz="1050" dirty="0" err="1"/>
              <a:t>mlag</a:t>
            </a:r>
            <a:r>
              <a:rPr lang="en-US" sz="1050" dirty="0"/>
              <a:t> configuration</a:t>
            </a:r>
          </a:p>
          <a:p>
            <a:r>
              <a:rPr lang="en-US" sz="1050" dirty="0"/>
              <a:t>   domain-id </a:t>
            </a:r>
            <a:r>
              <a:rPr lang="en-US" sz="1050" dirty="0" err="1"/>
              <a:t>Border_to_another</a:t>
            </a:r>
            <a:endParaRPr lang="en-US" sz="1050" dirty="0"/>
          </a:p>
          <a:p>
            <a:r>
              <a:rPr lang="en-US" sz="1050" dirty="0"/>
              <a:t>   local-interface Vlan4093</a:t>
            </a:r>
          </a:p>
          <a:p>
            <a:r>
              <a:rPr lang="en-US" sz="1050" dirty="0"/>
              <a:t>   peer-address 10.3.254.249</a:t>
            </a:r>
          </a:p>
          <a:p>
            <a:r>
              <a:rPr lang="en-US" sz="1050" dirty="0"/>
              <a:t>   peer-address heartbeat 10.3.254.241 </a:t>
            </a:r>
            <a:r>
              <a:rPr lang="en-US" sz="1050" dirty="0" err="1"/>
              <a:t>vrf</a:t>
            </a:r>
            <a:r>
              <a:rPr lang="en-US" sz="1050" dirty="0"/>
              <a:t> </a:t>
            </a:r>
            <a:r>
              <a:rPr lang="en-US" sz="1050" dirty="0" err="1"/>
              <a:t>mlag</a:t>
            </a:r>
            <a:r>
              <a:rPr lang="en-US" sz="1050" dirty="0"/>
              <a:t>-keep-alive</a:t>
            </a:r>
          </a:p>
          <a:p>
            <a:r>
              <a:rPr lang="en-US" sz="1050" dirty="0"/>
              <a:t>   peer-link Port-Channel1000</a:t>
            </a:r>
          </a:p>
          <a:p>
            <a:r>
              <a:rPr lang="en-US" sz="1050" dirty="0"/>
              <a:t>   dual-primary detection delay 10 action </a:t>
            </a:r>
            <a:r>
              <a:rPr lang="en-US" sz="1050" dirty="0" err="1"/>
              <a:t>errdisable</a:t>
            </a:r>
            <a:r>
              <a:rPr lang="en-US" sz="1050" dirty="0"/>
              <a:t> all-interfaces</a:t>
            </a:r>
          </a:p>
          <a:p>
            <a:r>
              <a:rPr lang="en-US" sz="1050" dirty="0"/>
              <a:t>   reload-delay </a:t>
            </a:r>
            <a:r>
              <a:rPr lang="en-US" sz="1050" dirty="0" err="1"/>
              <a:t>mlag</a:t>
            </a:r>
            <a:r>
              <a:rPr lang="en-US" sz="1050" dirty="0"/>
              <a:t> 60</a:t>
            </a:r>
          </a:p>
          <a:p>
            <a:r>
              <a:rPr lang="en-US" sz="1050" dirty="0"/>
              <a:t>   reload-delay non-</a:t>
            </a:r>
            <a:r>
              <a:rPr lang="en-US" sz="1050" dirty="0" err="1"/>
              <a:t>mlag</a:t>
            </a:r>
            <a:r>
              <a:rPr lang="en-US" sz="1050" dirty="0"/>
              <a:t> 30</a:t>
            </a:r>
            <a:endParaRPr lang="ru-RU" sz="105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4060054" y="1124046"/>
            <a:ext cx="4276078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Edge-LEAF2</a:t>
            </a:r>
            <a:endParaRPr lang="en-US" sz="1100" dirty="0"/>
          </a:p>
          <a:p>
            <a:r>
              <a:rPr lang="en-US" sz="1100" dirty="0" err="1"/>
              <a:t>vrf</a:t>
            </a:r>
            <a:r>
              <a:rPr lang="en-US" sz="1100" dirty="0"/>
              <a:t> instance </a:t>
            </a:r>
            <a:r>
              <a:rPr lang="en-US" sz="1100" dirty="0" err="1"/>
              <a:t>mlag</a:t>
            </a:r>
            <a:r>
              <a:rPr lang="en-US" sz="1100" dirty="0"/>
              <a:t>-keep-alive</a:t>
            </a:r>
          </a:p>
          <a:p>
            <a:endParaRPr lang="en-US" sz="1100" dirty="0"/>
          </a:p>
          <a:p>
            <a:r>
              <a:rPr lang="en-US" sz="1100" dirty="0"/>
              <a:t>interface Port-Channel1000</a:t>
            </a:r>
          </a:p>
          <a:p>
            <a:r>
              <a:rPr lang="en-US" sz="1100" dirty="0"/>
              <a:t>   description </a:t>
            </a:r>
            <a:r>
              <a:rPr lang="en-US" sz="1100" dirty="0" err="1"/>
              <a:t>Mlag</a:t>
            </a:r>
            <a:r>
              <a:rPr lang="en-US" sz="1100" dirty="0"/>
              <a:t>-Peer</a:t>
            </a:r>
          </a:p>
          <a:p>
            <a:r>
              <a:rPr lang="en-US" sz="1100" dirty="0"/>
              <a:t>   </a:t>
            </a:r>
            <a:r>
              <a:rPr lang="en-US" sz="1100" dirty="0" err="1"/>
              <a:t>switchport</a:t>
            </a:r>
            <a:r>
              <a:rPr lang="en-US" sz="1100" dirty="0"/>
              <a:t> mode trunk</a:t>
            </a:r>
          </a:p>
          <a:p>
            <a:r>
              <a:rPr lang="en-US" sz="1100" dirty="0"/>
              <a:t>   </a:t>
            </a:r>
            <a:r>
              <a:rPr lang="en-US" sz="1100" dirty="0" err="1"/>
              <a:t>switchport</a:t>
            </a:r>
            <a:r>
              <a:rPr lang="en-US" sz="1100" dirty="0"/>
              <a:t> trunk group PEER-LINK</a:t>
            </a:r>
          </a:p>
          <a:p>
            <a:endParaRPr lang="en-US" sz="1100" dirty="0"/>
          </a:p>
          <a:p>
            <a:r>
              <a:rPr lang="en-US" sz="1100" dirty="0"/>
              <a:t>interface Ethernet6</a:t>
            </a:r>
          </a:p>
          <a:p>
            <a:r>
              <a:rPr lang="en-US" sz="1100" dirty="0"/>
              <a:t>   no </a:t>
            </a:r>
            <a:r>
              <a:rPr lang="en-US" sz="1100" dirty="0" err="1"/>
              <a:t>switchport</a:t>
            </a:r>
            <a:endParaRPr lang="en-US" sz="1100" dirty="0"/>
          </a:p>
          <a:p>
            <a:r>
              <a:rPr lang="en-US" sz="1100" dirty="0"/>
              <a:t>   </a:t>
            </a:r>
            <a:r>
              <a:rPr lang="en-US" sz="1100" dirty="0" err="1"/>
              <a:t>vrf</a:t>
            </a:r>
            <a:r>
              <a:rPr lang="en-US" sz="1100" dirty="0"/>
              <a:t> </a:t>
            </a:r>
            <a:r>
              <a:rPr lang="en-US" sz="1100" dirty="0" err="1"/>
              <a:t>mlag</a:t>
            </a:r>
            <a:r>
              <a:rPr lang="en-US" sz="1100" dirty="0"/>
              <a:t>-keep-alive</a:t>
            </a:r>
          </a:p>
          <a:p>
            <a:r>
              <a:rPr lang="en-US" sz="1100" dirty="0"/>
              <a:t>   </a:t>
            </a:r>
            <a:r>
              <a:rPr lang="en-US" sz="1100" dirty="0" err="1"/>
              <a:t>ip</a:t>
            </a:r>
            <a:r>
              <a:rPr lang="en-US" sz="1100" dirty="0"/>
              <a:t> address </a:t>
            </a:r>
            <a:r>
              <a:rPr lang="en-US" sz="1100" dirty="0" smtClean="0"/>
              <a:t>10.3.254.241/31</a:t>
            </a:r>
            <a:endParaRPr lang="en-US" sz="1100" dirty="0"/>
          </a:p>
          <a:p>
            <a:endParaRPr lang="en-US" sz="1100" dirty="0"/>
          </a:p>
          <a:p>
            <a:r>
              <a:rPr lang="en-US" sz="1100" dirty="0"/>
              <a:t>interface Ethernet7</a:t>
            </a:r>
          </a:p>
          <a:p>
            <a:r>
              <a:rPr lang="en-US" sz="1100" dirty="0"/>
              <a:t>   channel-group 1000 mode active</a:t>
            </a:r>
          </a:p>
          <a:p>
            <a:endParaRPr lang="en-US" sz="1100" dirty="0"/>
          </a:p>
          <a:p>
            <a:r>
              <a:rPr lang="en-US" sz="1100" dirty="0"/>
              <a:t>interface Ethernet8</a:t>
            </a:r>
          </a:p>
          <a:p>
            <a:r>
              <a:rPr lang="en-US" sz="1100" dirty="0"/>
              <a:t>   channel-group 1000 mode </a:t>
            </a:r>
            <a:r>
              <a:rPr lang="en-US" sz="1100" dirty="0" err="1"/>
              <a:t>activeinterface</a:t>
            </a:r>
            <a:r>
              <a:rPr lang="en-US" sz="1100" dirty="0"/>
              <a:t> Vlan4093</a:t>
            </a:r>
          </a:p>
          <a:p>
            <a:r>
              <a:rPr lang="en-US" sz="1100" dirty="0"/>
              <a:t>   no </a:t>
            </a:r>
            <a:r>
              <a:rPr lang="en-US" sz="1100" dirty="0" err="1"/>
              <a:t>autostate</a:t>
            </a:r>
            <a:endParaRPr lang="en-US" sz="1100" dirty="0"/>
          </a:p>
          <a:p>
            <a:r>
              <a:rPr lang="en-US" sz="1100" dirty="0"/>
              <a:t>   </a:t>
            </a:r>
            <a:r>
              <a:rPr lang="en-US" sz="1100" dirty="0" err="1"/>
              <a:t>ip</a:t>
            </a:r>
            <a:r>
              <a:rPr lang="en-US" sz="1100" dirty="0"/>
              <a:t> address </a:t>
            </a:r>
            <a:r>
              <a:rPr lang="en-US" sz="1100" dirty="0" smtClean="0"/>
              <a:t>10.3.254.249/31</a:t>
            </a:r>
            <a:endParaRPr lang="en-US" sz="1100" dirty="0"/>
          </a:p>
          <a:p>
            <a:r>
              <a:rPr lang="en-US" sz="1100" dirty="0"/>
              <a:t>   </a:t>
            </a:r>
            <a:r>
              <a:rPr lang="en-US" sz="1100" dirty="0" err="1"/>
              <a:t>ip</a:t>
            </a:r>
            <a:r>
              <a:rPr lang="en-US" sz="1100" dirty="0"/>
              <a:t> </a:t>
            </a:r>
            <a:r>
              <a:rPr lang="en-US" sz="1100" dirty="0" err="1"/>
              <a:t>ospf</a:t>
            </a:r>
            <a:r>
              <a:rPr lang="en-US" sz="1100" dirty="0"/>
              <a:t> area 0.0.0.0</a:t>
            </a:r>
          </a:p>
          <a:p>
            <a:r>
              <a:rPr lang="en-US" sz="1100" dirty="0" err="1"/>
              <a:t>ip</a:t>
            </a:r>
            <a:r>
              <a:rPr lang="en-US" sz="1100" dirty="0"/>
              <a:t> routing </a:t>
            </a:r>
            <a:r>
              <a:rPr lang="en-US" sz="1100" dirty="0" err="1"/>
              <a:t>vrf</a:t>
            </a:r>
            <a:r>
              <a:rPr lang="en-US" sz="1100" dirty="0"/>
              <a:t> </a:t>
            </a:r>
            <a:r>
              <a:rPr lang="en-US" sz="1100" dirty="0" err="1"/>
              <a:t>mlag</a:t>
            </a:r>
            <a:r>
              <a:rPr lang="en-US" sz="1100" dirty="0"/>
              <a:t>-keep-alive</a:t>
            </a:r>
          </a:p>
          <a:p>
            <a:endParaRPr lang="en-US" sz="1100" dirty="0"/>
          </a:p>
          <a:p>
            <a:r>
              <a:rPr lang="en-US" sz="1100" dirty="0" err="1"/>
              <a:t>mlag</a:t>
            </a:r>
            <a:r>
              <a:rPr lang="en-US" sz="1100" dirty="0"/>
              <a:t> configuration</a:t>
            </a:r>
          </a:p>
          <a:p>
            <a:r>
              <a:rPr lang="en-US" sz="1100" dirty="0"/>
              <a:t>   domain-id </a:t>
            </a:r>
            <a:r>
              <a:rPr lang="en-US" sz="1100" dirty="0" err="1"/>
              <a:t>Border_to_another</a:t>
            </a:r>
            <a:endParaRPr lang="en-US" sz="1100" dirty="0"/>
          </a:p>
          <a:p>
            <a:r>
              <a:rPr lang="en-US" sz="1100" dirty="0"/>
              <a:t>   local-interface Vlan4093</a:t>
            </a:r>
          </a:p>
          <a:p>
            <a:r>
              <a:rPr lang="en-US" sz="1100" dirty="0"/>
              <a:t>   peer-address </a:t>
            </a:r>
            <a:r>
              <a:rPr lang="en-US" sz="1100" dirty="0" smtClean="0"/>
              <a:t>10.3.254.248</a:t>
            </a:r>
            <a:endParaRPr lang="en-US" sz="1100" dirty="0"/>
          </a:p>
          <a:p>
            <a:r>
              <a:rPr lang="en-US" sz="1100" dirty="0"/>
              <a:t>   peer-address heartbeat </a:t>
            </a:r>
            <a:r>
              <a:rPr lang="en-US" sz="1100" dirty="0" smtClean="0"/>
              <a:t>10.3.254.240 </a:t>
            </a:r>
            <a:r>
              <a:rPr lang="en-US" sz="1100" dirty="0" err="1"/>
              <a:t>vrf</a:t>
            </a:r>
            <a:r>
              <a:rPr lang="en-US" sz="1100" dirty="0"/>
              <a:t> </a:t>
            </a:r>
            <a:r>
              <a:rPr lang="en-US" sz="1100" dirty="0" err="1"/>
              <a:t>mlag</a:t>
            </a:r>
            <a:r>
              <a:rPr lang="en-US" sz="1100" dirty="0"/>
              <a:t>-keep-alive</a:t>
            </a:r>
          </a:p>
          <a:p>
            <a:r>
              <a:rPr lang="en-US" sz="1100" dirty="0"/>
              <a:t>   peer-link Port-Channel1000</a:t>
            </a:r>
          </a:p>
          <a:p>
            <a:r>
              <a:rPr lang="en-US" sz="1100" dirty="0"/>
              <a:t>   dual-primary detection delay 10 action </a:t>
            </a:r>
            <a:r>
              <a:rPr lang="en-US" sz="1100" dirty="0" err="1"/>
              <a:t>errdisable</a:t>
            </a:r>
            <a:r>
              <a:rPr lang="en-US" sz="1100" dirty="0"/>
              <a:t> all-interfaces</a:t>
            </a:r>
          </a:p>
          <a:p>
            <a:r>
              <a:rPr lang="en-US" sz="1100" dirty="0"/>
              <a:t>   reload-delay </a:t>
            </a:r>
            <a:r>
              <a:rPr lang="en-US" sz="1100" dirty="0" err="1"/>
              <a:t>mlag</a:t>
            </a:r>
            <a:r>
              <a:rPr lang="en-US" sz="1100" dirty="0"/>
              <a:t> 60</a:t>
            </a:r>
          </a:p>
          <a:p>
            <a:r>
              <a:rPr lang="en-US" sz="1100" dirty="0"/>
              <a:t>   reload-delay non-</a:t>
            </a:r>
            <a:r>
              <a:rPr lang="en-US" sz="1100" dirty="0" err="1"/>
              <a:t>mlag</a:t>
            </a:r>
            <a:r>
              <a:rPr lang="en-US" sz="1100" dirty="0"/>
              <a:t> 30</a:t>
            </a:r>
            <a:endParaRPr lang="ru-RU" sz="11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7699900" y="1096922"/>
            <a:ext cx="4320465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MLAG </a:t>
            </a:r>
            <a:r>
              <a:rPr lang="ru-RU" dirty="0" err="1"/>
              <a:t>Configuration</a:t>
            </a:r>
            <a:r>
              <a:rPr lang="ru-RU" dirty="0"/>
              <a:t>:              </a:t>
            </a:r>
          </a:p>
          <a:p>
            <a:r>
              <a:rPr lang="ru-RU" dirty="0" err="1"/>
              <a:t>domain-id</a:t>
            </a:r>
            <a:r>
              <a:rPr lang="ru-RU" dirty="0"/>
              <a:t>                          :   </a:t>
            </a:r>
            <a:r>
              <a:rPr lang="ru-RU" dirty="0" err="1"/>
              <a:t>Border_to_another</a:t>
            </a:r>
            <a:endParaRPr lang="ru-RU" dirty="0"/>
          </a:p>
          <a:p>
            <a:r>
              <a:rPr lang="ru-RU" dirty="0" err="1"/>
              <a:t>local-interface</a:t>
            </a:r>
            <a:r>
              <a:rPr lang="ru-RU" dirty="0"/>
              <a:t>                    :            Vlan4093</a:t>
            </a:r>
          </a:p>
          <a:p>
            <a:r>
              <a:rPr lang="ru-RU" dirty="0" err="1"/>
              <a:t>peer-address</a:t>
            </a:r>
            <a:r>
              <a:rPr lang="ru-RU" dirty="0"/>
              <a:t>                       :        10.3.254.249</a:t>
            </a:r>
          </a:p>
          <a:p>
            <a:r>
              <a:rPr lang="ru-RU" dirty="0" err="1"/>
              <a:t>peer-link</a:t>
            </a:r>
            <a:r>
              <a:rPr lang="ru-RU" dirty="0"/>
              <a:t>                          :    Port-Channel1000</a:t>
            </a:r>
          </a:p>
          <a:p>
            <a:r>
              <a:rPr lang="ru-RU" dirty="0" err="1"/>
              <a:t>hb-peer-address</a:t>
            </a:r>
            <a:r>
              <a:rPr lang="ru-RU" dirty="0"/>
              <a:t>                    :        10.3.254.241</a:t>
            </a:r>
          </a:p>
          <a:p>
            <a:r>
              <a:rPr lang="ru-RU" dirty="0" err="1"/>
              <a:t>hb-peer-vrf</a:t>
            </a:r>
            <a:r>
              <a:rPr lang="ru-RU" dirty="0"/>
              <a:t>                        :     </a:t>
            </a:r>
            <a:r>
              <a:rPr lang="ru-RU" dirty="0" err="1"/>
              <a:t>mlag-keep-alive</a:t>
            </a:r>
            <a:endParaRPr lang="ru-RU" dirty="0"/>
          </a:p>
          <a:p>
            <a:r>
              <a:rPr lang="ru-RU" dirty="0" err="1"/>
              <a:t>peer-config</a:t>
            </a:r>
            <a:r>
              <a:rPr lang="ru-RU" dirty="0"/>
              <a:t>                        :          </a:t>
            </a:r>
            <a:r>
              <a:rPr lang="ru-RU" dirty="0" err="1"/>
              <a:t>consistent</a:t>
            </a:r>
            <a:endParaRPr lang="ru-RU" dirty="0"/>
          </a:p>
          <a:p>
            <a:r>
              <a:rPr lang="ru-RU" dirty="0"/>
              <a:t>                                                       </a:t>
            </a:r>
          </a:p>
          <a:p>
            <a:r>
              <a:rPr lang="ru-RU" dirty="0"/>
              <a:t>MLAG </a:t>
            </a:r>
            <a:r>
              <a:rPr lang="ru-RU" dirty="0" err="1"/>
              <a:t>Status</a:t>
            </a:r>
            <a:r>
              <a:rPr lang="ru-RU" dirty="0"/>
              <a:t>:                     </a:t>
            </a:r>
          </a:p>
          <a:p>
            <a:r>
              <a:rPr lang="ru-RU" dirty="0" err="1"/>
              <a:t>state</a:t>
            </a:r>
            <a:r>
              <a:rPr lang="ru-RU" dirty="0"/>
              <a:t>                              :              </a:t>
            </a:r>
            <a:r>
              <a:rPr lang="ru-RU" dirty="0" err="1"/>
              <a:t>Active</a:t>
            </a:r>
            <a:endParaRPr lang="ru-RU" dirty="0"/>
          </a:p>
          <a:p>
            <a:r>
              <a:rPr lang="ru-RU" dirty="0" err="1"/>
              <a:t>negotiation</a:t>
            </a:r>
            <a:r>
              <a:rPr lang="ru-RU" dirty="0"/>
              <a:t> </a:t>
            </a:r>
            <a:r>
              <a:rPr lang="ru-RU" dirty="0" err="1"/>
              <a:t>status</a:t>
            </a:r>
            <a:r>
              <a:rPr lang="ru-RU" dirty="0"/>
              <a:t>                 :           </a:t>
            </a:r>
            <a:r>
              <a:rPr lang="ru-RU" dirty="0" err="1"/>
              <a:t>Connected</a:t>
            </a:r>
            <a:endParaRPr lang="ru-RU" dirty="0"/>
          </a:p>
          <a:p>
            <a:r>
              <a:rPr lang="ru-RU" dirty="0" err="1"/>
              <a:t>peer-link</a:t>
            </a:r>
            <a:r>
              <a:rPr lang="ru-RU" dirty="0"/>
              <a:t> </a:t>
            </a:r>
            <a:r>
              <a:rPr lang="ru-RU" dirty="0" err="1"/>
              <a:t>status</a:t>
            </a:r>
            <a:r>
              <a:rPr lang="ru-RU" dirty="0"/>
              <a:t>                   :                  </a:t>
            </a:r>
            <a:r>
              <a:rPr lang="ru-RU" dirty="0" err="1"/>
              <a:t>Up</a:t>
            </a:r>
            <a:endParaRPr lang="ru-RU" dirty="0"/>
          </a:p>
          <a:p>
            <a:r>
              <a:rPr lang="ru-RU" dirty="0" err="1"/>
              <a:t>local-int</a:t>
            </a:r>
            <a:r>
              <a:rPr lang="ru-RU" dirty="0"/>
              <a:t> </a:t>
            </a:r>
            <a:r>
              <a:rPr lang="ru-RU" dirty="0" err="1"/>
              <a:t>status</a:t>
            </a:r>
            <a:r>
              <a:rPr lang="ru-RU" dirty="0"/>
              <a:t>                   :                  </a:t>
            </a:r>
            <a:r>
              <a:rPr lang="ru-RU" dirty="0" err="1"/>
              <a:t>Up</a:t>
            </a:r>
            <a:endParaRPr lang="ru-RU" dirty="0"/>
          </a:p>
          <a:p>
            <a:r>
              <a:rPr lang="ru-RU" dirty="0" err="1"/>
              <a:t>system-id</a:t>
            </a:r>
            <a:r>
              <a:rPr lang="ru-RU" dirty="0"/>
              <a:t>                          :   02:00:0c:7a:e3:af</a:t>
            </a:r>
          </a:p>
          <a:p>
            <a:r>
              <a:rPr lang="ru-RU" dirty="0" err="1"/>
              <a:t>dual-primary</a:t>
            </a:r>
            <a:r>
              <a:rPr lang="ru-RU" dirty="0"/>
              <a:t> </a:t>
            </a:r>
            <a:r>
              <a:rPr lang="ru-RU" dirty="0" err="1"/>
              <a:t>detection</a:t>
            </a:r>
            <a:r>
              <a:rPr lang="ru-RU" dirty="0"/>
              <a:t>             :          </a:t>
            </a:r>
            <a:r>
              <a:rPr lang="ru-RU" dirty="0" err="1"/>
              <a:t>Configured</a:t>
            </a:r>
            <a:endParaRPr lang="ru-RU" dirty="0"/>
          </a:p>
          <a:p>
            <a:r>
              <a:rPr lang="ru-RU" dirty="0" err="1"/>
              <a:t>dual-primary</a:t>
            </a:r>
            <a:r>
              <a:rPr lang="ru-RU" dirty="0"/>
              <a:t> </a:t>
            </a:r>
            <a:r>
              <a:rPr lang="ru-RU" dirty="0" err="1"/>
              <a:t>interface</a:t>
            </a:r>
            <a:r>
              <a:rPr lang="ru-RU" dirty="0"/>
              <a:t> </a:t>
            </a:r>
            <a:r>
              <a:rPr lang="ru-RU" dirty="0" err="1"/>
              <a:t>errdisabled</a:t>
            </a:r>
            <a:r>
              <a:rPr lang="ru-RU" dirty="0"/>
              <a:t> :               </a:t>
            </a:r>
            <a:r>
              <a:rPr lang="ru-RU" dirty="0" err="1"/>
              <a:t>False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0112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278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613133" y="348785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работоспособности </a:t>
            </a:r>
            <a:r>
              <a:rPr lang="en-US" sz="3200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Vxlan</a:t>
            </a:r>
            <a:r>
              <a:rPr lang="ru-RU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EVPN: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2576366" y="1225868"/>
            <a:ext cx="3166066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Edge-Leaf1#sh </a:t>
            </a:r>
            <a:r>
              <a:rPr lang="ru-RU" dirty="0" err="1"/>
              <a:t>vxlan</a:t>
            </a:r>
            <a:r>
              <a:rPr lang="ru-RU" dirty="0"/>
              <a:t> </a:t>
            </a:r>
            <a:r>
              <a:rPr lang="ru-RU" dirty="0" err="1"/>
              <a:t>vtep</a:t>
            </a:r>
            <a:r>
              <a:rPr lang="ru-RU" dirty="0"/>
              <a:t> </a:t>
            </a:r>
          </a:p>
          <a:p>
            <a:r>
              <a:rPr lang="ru-RU" dirty="0" err="1"/>
              <a:t>Remote</a:t>
            </a:r>
            <a:r>
              <a:rPr lang="ru-RU" dirty="0"/>
              <a:t> VTEPS </a:t>
            </a:r>
            <a:r>
              <a:rPr lang="ru-RU" dirty="0" err="1"/>
              <a:t>for</a:t>
            </a:r>
            <a:r>
              <a:rPr lang="ru-RU" dirty="0"/>
              <a:t> Vxlan1:</a:t>
            </a:r>
          </a:p>
          <a:p>
            <a:endParaRPr lang="ru-RU" dirty="0"/>
          </a:p>
          <a:p>
            <a:r>
              <a:rPr lang="ru-RU" dirty="0"/>
              <a:t>VTEP               </a:t>
            </a:r>
            <a:r>
              <a:rPr lang="ru-RU" dirty="0" err="1"/>
              <a:t>Tunnel</a:t>
            </a:r>
            <a:r>
              <a:rPr lang="ru-RU" dirty="0"/>
              <a:t> </a:t>
            </a:r>
            <a:r>
              <a:rPr lang="ru-RU" dirty="0" err="1"/>
              <a:t>Type</a:t>
            </a:r>
            <a:r>
              <a:rPr lang="ru-RU" dirty="0"/>
              <a:t>(s)</a:t>
            </a:r>
          </a:p>
          <a:p>
            <a:r>
              <a:rPr lang="ru-RU" dirty="0"/>
              <a:t>------------------ --------------</a:t>
            </a:r>
          </a:p>
          <a:p>
            <a:r>
              <a:rPr lang="ru-RU" dirty="0"/>
              <a:t>10.3.255.180       </a:t>
            </a:r>
            <a:r>
              <a:rPr lang="ru-RU" dirty="0" err="1"/>
              <a:t>unicast</a:t>
            </a:r>
            <a:r>
              <a:rPr lang="ru-RU" dirty="0"/>
              <a:t>       </a:t>
            </a:r>
          </a:p>
          <a:p>
            <a:r>
              <a:rPr lang="ru-RU" dirty="0"/>
              <a:t>10.3.255.181       </a:t>
            </a:r>
            <a:r>
              <a:rPr lang="ru-RU" dirty="0" err="1"/>
              <a:t>unicast</a:t>
            </a:r>
            <a:r>
              <a:rPr lang="ru-RU" dirty="0"/>
              <a:t>       </a:t>
            </a:r>
          </a:p>
          <a:p>
            <a:r>
              <a:rPr lang="ru-RU" dirty="0"/>
              <a:t>10.3.255.190       </a:t>
            </a:r>
            <a:r>
              <a:rPr lang="ru-RU" dirty="0" err="1"/>
              <a:t>unicast</a:t>
            </a:r>
            <a:r>
              <a:rPr lang="ru-RU" dirty="0"/>
              <a:t>       </a:t>
            </a:r>
          </a:p>
          <a:p>
            <a:r>
              <a:rPr lang="ru-RU" dirty="0"/>
              <a:t>10.3.255.192       </a:t>
            </a:r>
            <a:r>
              <a:rPr lang="ru-RU" dirty="0" err="1"/>
              <a:t>unicast</a:t>
            </a:r>
            <a:r>
              <a:rPr lang="ru-RU" dirty="0"/>
              <a:t>       </a:t>
            </a:r>
          </a:p>
          <a:p>
            <a:endParaRPr lang="ru-RU" dirty="0"/>
          </a:p>
          <a:p>
            <a:r>
              <a:rPr lang="ru-RU" dirty="0" err="1"/>
              <a:t>Total</a:t>
            </a:r>
            <a:r>
              <a:rPr lang="ru-RU" dirty="0"/>
              <a:t> </a:t>
            </a:r>
            <a:r>
              <a:rPr lang="ru-RU" dirty="0" err="1"/>
              <a:t>number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</a:t>
            </a:r>
            <a:r>
              <a:rPr lang="ru-RU" dirty="0" err="1"/>
              <a:t>remote</a:t>
            </a:r>
            <a:r>
              <a:rPr lang="ru-RU" dirty="0"/>
              <a:t> VTEPS:  </a:t>
            </a:r>
            <a:r>
              <a:rPr lang="ru-RU" dirty="0" smtClean="0"/>
              <a:t>4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5885116" y="1225867"/>
            <a:ext cx="3444535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Edge-LEAF2(</a:t>
            </a:r>
            <a:r>
              <a:rPr lang="ru-RU" dirty="0" err="1"/>
              <a:t>config</a:t>
            </a:r>
            <a:r>
              <a:rPr lang="ru-RU" dirty="0"/>
              <a:t>)#</a:t>
            </a:r>
            <a:r>
              <a:rPr lang="ru-RU" dirty="0" err="1"/>
              <a:t>sh</a:t>
            </a:r>
            <a:r>
              <a:rPr lang="ru-RU" dirty="0"/>
              <a:t> </a:t>
            </a:r>
            <a:r>
              <a:rPr lang="ru-RU" dirty="0" err="1"/>
              <a:t>vxlan</a:t>
            </a:r>
            <a:r>
              <a:rPr lang="ru-RU" dirty="0"/>
              <a:t> </a:t>
            </a:r>
            <a:r>
              <a:rPr lang="ru-RU" dirty="0" err="1"/>
              <a:t>vtep</a:t>
            </a:r>
            <a:r>
              <a:rPr lang="ru-RU" dirty="0"/>
              <a:t> </a:t>
            </a:r>
          </a:p>
          <a:p>
            <a:r>
              <a:rPr lang="ru-RU" dirty="0" err="1"/>
              <a:t>Remote</a:t>
            </a:r>
            <a:r>
              <a:rPr lang="ru-RU" dirty="0"/>
              <a:t> VTEPS </a:t>
            </a:r>
            <a:r>
              <a:rPr lang="ru-RU" dirty="0" err="1"/>
              <a:t>for</a:t>
            </a:r>
            <a:r>
              <a:rPr lang="ru-RU" dirty="0"/>
              <a:t> Vxlan1:</a:t>
            </a:r>
          </a:p>
          <a:p>
            <a:endParaRPr lang="ru-RU" dirty="0"/>
          </a:p>
          <a:p>
            <a:r>
              <a:rPr lang="ru-RU" dirty="0"/>
              <a:t>VTEP               </a:t>
            </a:r>
            <a:r>
              <a:rPr lang="ru-RU" dirty="0" err="1"/>
              <a:t>Tunnel</a:t>
            </a:r>
            <a:r>
              <a:rPr lang="ru-RU" dirty="0"/>
              <a:t> </a:t>
            </a:r>
            <a:r>
              <a:rPr lang="ru-RU" dirty="0" err="1"/>
              <a:t>Type</a:t>
            </a:r>
            <a:r>
              <a:rPr lang="ru-RU" dirty="0"/>
              <a:t>(s)</a:t>
            </a:r>
          </a:p>
          <a:p>
            <a:r>
              <a:rPr lang="ru-RU" dirty="0"/>
              <a:t>------------------ --------------</a:t>
            </a:r>
          </a:p>
          <a:p>
            <a:r>
              <a:rPr lang="ru-RU" dirty="0"/>
              <a:t>10.3.255.180       </a:t>
            </a:r>
            <a:r>
              <a:rPr lang="ru-RU" dirty="0" err="1"/>
              <a:t>unicast</a:t>
            </a:r>
            <a:r>
              <a:rPr lang="ru-RU" dirty="0"/>
              <a:t>       </a:t>
            </a:r>
          </a:p>
          <a:p>
            <a:r>
              <a:rPr lang="ru-RU" dirty="0"/>
              <a:t>10.3.255.181       </a:t>
            </a:r>
            <a:r>
              <a:rPr lang="ru-RU" dirty="0" err="1"/>
              <a:t>unicast</a:t>
            </a:r>
            <a:r>
              <a:rPr lang="ru-RU" dirty="0"/>
              <a:t>       </a:t>
            </a:r>
          </a:p>
          <a:p>
            <a:r>
              <a:rPr lang="ru-RU" dirty="0"/>
              <a:t>10.3.255.190       </a:t>
            </a:r>
            <a:r>
              <a:rPr lang="ru-RU" dirty="0" err="1"/>
              <a:t>unicast</a:t>
            </a:r>
            <a:r>
              <a:rPr lang="ru-RU" dirty="0"/>
              <a:t>       </a:t>
            </a:r>
          </a:p>
          <a:p>
            <a:r>
              <a:rPr lang="ru-RU" dirty="0"/>
              <a:t>10.3.255.192       </a:t>
            </a:r>
            <a:r>
              <a:rPr lang="ru-RU" dirty="0" err="1"/>
              <a:t>unicast</a:t>
            </a:r>
            <a:r>
              <a:rPr lang="ru-RU" dirty="0"/>
              <a:t>       </a:t>
            </a:r>
          </a:p>
          <a:p>
            <a:endParaRPr lang="ru-RU" dirty="0"/>
          </a:p>
          <a:p>
            <a:r>
              <a:rPr lang="ru-RU" dirty="0" err="1"/>
              <a:t>Total</a:t>
            </a:r>
            <a:r>
              <a:rPr lang="ru-RU" dirty="0"/>
              <a:t> </a:t>
            </a:r>
            <a:r>
              <a:rPr lang="ru-RU" dirty="0" err="1"/>
              <a:t>number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</a:t>
            </a:r>
            <a:r>
              <a:rPr lang="ru-RU" dirty="0" err="1"/>
              <a:t>remote</a:t>
            </a:r>
            <a:r>
              <a:rPr lang="ru-RU" dirty="0"/>
              <a:t> VTEPS:  4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627011" y="3920848"/>
            <a:ext cx="2882284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/>
              <a:t>DC2-LEAF1#sh </a:t>
            </a:r>
            <a:r>
              <a:rPr lang="ru-RU" sz="1200" dirty="0" err="1"/>
              <a:t>vxlan</a:t>
            </a:r>
            <a:r>
              <a:rPr lang="ru-RU" sz="1200" dirty="0"/>
              <a:t> </a:t>
            </a:r>
            <a:r>
              <a:rPr lang="ru-RU" sz="1200" dirty="0" err="1"/>
              <a:t>vtep</a:t>
            </a:r>
            <a:r>
              <a:rPr lang="ru-RU" sz="1200" dirty="0"/>
              <a:t> </a:t>
            </a:r>
          </a:p>
          <a:p>
            <a:r>
              <a:rPr lang="ru-RU" sz="1200" dirty="0" err="1"/>
              <a:t>Remote</a:t>
            </a:r>
            <a:r>
              <a:rPr lang="ru-RU" sz="1200" dirty="0"/>
              <a:t> VTEPS </a:t>
            </a:r>
            <a:r>
              <a:rPr lang="ru-RU" sz="1200" dirty="0" err="1"/>
              <a:t>for</a:t>
            </a:r>
            <a:r>
              <a:rPr lang="ru-RU" sz="1200" dirty="0"/>
              <a:t> Vxlan1:</a:t>
            </a:r>
          </a:p>
          <a:p>
            <a:endParaRPr lang="ru-RU" sz="1200" dirty="0"/>
          </a:p>
          <a:p>
            <a:r>
              <a:rPr lang="ru-RU" sz="1200" dirty="0"/>
              <a:t>VTEP               </a:t>
            </a:r>
            <a:r>
              <a:rPr lang="ru-RU" sz="1200" dirty="0" err="1"/>
              <a:t>Tunnel</a:t>
            </a:r>
            <a:r>
              <a:rPr lang="ru-RU" sz="1200" dirty="0"/>
              <a:t> </a:t>
            </a:r>
            <a:r>
              <a:rPr lang="ru-RU" sz="1200" dirty="0" err="1"/>
              <a:t>Type</a:t>
            </a:r>
            <a:r>
              <a:rPr lang="ru-RU" sz="1200" dirty="0"/>
              <a:t>(s)</a:t>
            </a:r>
          </a:p>
          <a:p>
            <a:r>
              <a:rPr lang="ru-RU" sz="1200" dirty="0"/>
              <a:t>------------------ --------------</a:t>
            </a:r>
          </a:p>
          <a:p>
            <a:r>
              <a:rPr lang="ru-RU" sz="1200" dirty="0"/>
              <a:t>10.3.254.253       </a:t>
            </a:r>
            <a:r>
              <a:rPr lang="ru-RU" sz="1200" dirty="0" err="1"/>
              <a:t>unicast</a:t>
            </a:r>
            <a:r>
              <a:rPr lang="ru-RU" sz="1200" dirty="0"/>
              <a:t>       </a:t>
            </a:r>
          </a:p>
          <a:p>
            <a:r>
              <a:rPr lang="ru-RU" sz="1200" dirty="0"/>
              <a:t>10.3.254.254       </a:t>
            </a:r>
            <a:r>
              <a:rPr lang="ru-RU" sz="1200" dirty="0" err="1"/>
              <a:t>unicast</a:t>
            </a:r>
            <a:r>
              <a:rPr lang="ru-RU" sz="1200" dirty="0"/>
              <a:t>       </a:t>
            </a:r>
          </a:p>
          <a:p>
            <a:r>
              <a:rPr lang="ru-RU" sz="1200" dirty="0"/>
              <a:t>10.3.255.180       </a:t>
            </a:r>
            <a:r>
              <a:rPr lang="ru-RU" sz="1200" dirty="0" err="1"/>
              <a:t>unicast</a:t>
            </a:r>
            <a:r>
              <a:rPr lang="ru-RU" sz="1200" dirty="0"/>
              <a:t>       </a:t>
            </a:r>
          </a:p>
          <a:p>
            <a:r>
              <a:rPr lang="ru-RU" sz="1200" dirty="0"/>
              <a:t>10.3.255.181       </a:t>
            </a:r>
            <a:r>
              <a:rPr lang="ru-RU" sz="1200" dirty="0" err="1"/>
              <a:t>unicast</a:t>
            </a:r>
            <a:r>
              <a:rPr lang="ru-RU" sz="1200" dirty="0"/>
              <a:t>       </a:t>
            </a:r>
          </a:p>
          <a:p>
            <a:r>
              <a:rPr lang="ru-RU" sz="1200" dirty="0"/>
              <a:t>10.3.255.191       </a:t>
            </a:r>
            <a:r>
              <a:rPr lang="ru-RU" sz="1200" dirty="0" err="1"/>
              <a:t>unicast</a:t>
            </a:r>
            <a:r>
              <a:rPr lang="ru-RU" sz="1200" dirty="0"/>
              <a:t>, </a:t>
            </a:r>
            <a:r>
              <a:rPr lang="ru-RU" sz="1200" dirty="0" err="1"/>
              <a:t>flood</a:t>
            </a:r>
            <a:endParaRPr lang="ru-RU" sz="1200" dirty="0"/>
          </a:p>
          <a:p>
            <a:r>
              <a:rPr lang="ru-RU" sz="1200" dirty="0"/>
              <a:t>10.3.255.192       </a:t>
            </a:r>
            <a:r>
              <a:rPr lang="ru-RU" sz="1200" dirty="0" err="1"/>
              <a:t>unicast</a:t>
            </a:r>
            <a:r>
              <a:rPr lang="ru-RU" sz="1200" dirty="0"/>
              <a:t>, </a:t>
            </a:r>
            <a:r>
              <a:rPr lang="ru-RU" sz="1200" dirty="0" err="1"/>
              <a:t>flood</a:t>
            </a:r>
            <a:endParaRPr lang="ru-RU" sz="1200" dirty="0"/>
          </a:p>
          <a:p>
            <a:endParaRPr lang="ru-RU" sz="1200" dirty="0"/>
          </a:p>
          <a:p>
            <a:r>
              <a:rPr lang="ru-RU" sz="1200" dirty="0" err="1"/>
              <a:t>Total</a:t>
            </a:r>
            <a:r>
              <a:rPr lang="ru-RU" sz="1200" dirty="0"/>
              <a:t> </a:t>
            </a:r>
            <a:r>
              <a:rPr lang="ru-RU" sz="1200" dirty="0" err="1"/>
              <a:t>number</a:t>
            </a:r>
            <a:r>
              <a:rPr lang="ru-RU" sz="1200" dirty="0"/>
              <a:t> </a:t>
            </a:r>
            <a:r>
              <a:rPr lang="ru-RU" sz="1200" dirty="0" err="1"/>
              <a:t>of</a:t>
            </a:r>
            <a:r>
              <a:rPr lang="ru-RU" sz="1200" dirty="0"/>
              <a:t> </a:t>
            </a:r>
            <a:r>
              <a:rPr lang="ru-RU" sz="1200" dirty="0" err="1"/>
              <a:t>remote</a:t>
            </a:r>
            <a:r>
              <a:rPr lang="ru-RU" sz="1200" dirty="0"/>
              <a:t> VTEPS:  6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4355853" y="3871849"/>
            <a:ext cx="3148909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/>
              <a:t>DC1-LEAF3#sh </a:t>
            </a:r>
            <a:r>
              <a:rPr lang="ru-RU" sz="1200" dirty="0" err="1"/>
              <a:t>vxlan</a:t>
            </a:r>
            <a:r>
              <a:rPr lang="ru-RU" sz="1200" dirty="0"/>
              <a:t> </a:t>
            </a:r>
            <a:r>
              <a:rPr lang="ru-RU" sz="1200" dirty="0" err="1"/>
              <a:t>vtep</a:t>
            </a:r>
            <a:r>
              <a:rPr lang="ru-RU" sz="1200" dirty="0"/>
              <a:t> </a:t>
            </a:r>
          </a:p>
          <a:p>
            <a:r>
              <a:rPr lang="ru-RU" sz="1200" dirty="0" err="1"/>
              <a:t>Remote</a:t>
            </a:r>
            <a:r>
              <a:rPr lang="ru-RU" sz="1200" dirty="0"/>
              <a:t> VTEPS </a:t>
            </a:r>
            <a:r>
              <a:rPr lang="ru-RU" sz="1200" dirty="0" err="1"/>
              <a:t>for</a:t>
            </a:r>
            <a:r>
              <a:rPr lang="ru-RU" sz="1200" dirty="0"/>
              <a:t> Vxlan1:</a:t>
            </a:r>
          </a:p>
          <a:p>
            <a:endParaRPr lang="ru-RU" sz="1200" dirty="0"/>
          </a:p>
          <a:p>
            <a:r>
              <a:rPr lang="ru-RU" sz="1200" dirty="0"/>
              <a:t>VTEP               </a:t>
            </a:r>
            <a:r>
              <a:rPr lang="ru-RU" sz="1200" dirty="0" err="1"/>
              <a:t>Tunnel</a:t>
            </a:r>
            <a:r>
              <a:rPr lang="ru-RU" sz="1200" dirty="0"/>
              <a:t> </a:t>
            </a:r>
            <a:r>
              <a:rPr lang="ru-RU" sz="1200" dirty="0" err="1"/>
              <a:t>Type</a:t>
            </a:r>
            <a:r>
              <a:rPr lang="ru-RU" sz="1200" dirty="0"/>
              <a:t>(s)</a:t>
            </a:r>
          </a:p>
          <a:p>
            <a:r>
              <a:rPr lang="ru-RU" sz="1200" dirty="0"/>
              <a:t>------------------ --------------</a:t>
            </a:r>
          </a:p>
          <a:p>
            <a:r>
              <a:rPr lang="ru-RU" sz="1200" dirty="0"/>
              <a:t>10.3.254.253       </a:t>
            </a:r>
            <a:r>
              <a:rPr lang="ru-RU" sz="1200" dirty="0" err="1"/>
              <a:t>unicast</a:t>
            </a:r>
            <a:r>
              <a:rPr lang="ru-RU" sz="1200" dirty="0"/>
              <a:t>       </a:t>
            </a:r>
          </a:p>
          <a:p>
            <a:r>
              <a:rPr lang="ru-RU" sz="1200" dirty="0"/>
              <a:t>10.3.254.254       </a:t>
            </a:r>
            <a:r>
              <a:rPr lang="ru-RU" sz="1200" dirty="0" err="1"/>
              <a:t>unicast</a:t>
            </a:r>
            <a:r>
              <a:rPr lang="ru-RU" sz="1200" dirty="0"/>
              <a:t>       </a:t>
            </a:r>
          </a:p>
          <a:p>
            <a:r>
              <a:rPr lang="ru-RU" sz="1200" dirty="0"/>
              <a:t>10.3.255.180       </a:t>
            </a:r>
            <a:r>
              <a:rPr lang="ru-RU" sz="1200" dirty="0" err="1"/>
              <a:t>unicast</a:t>
            </a:r>
            <a:r>
              <a:rPr lang="ru-RU" sz="1200" dirty="0"/>
              <a:t>, </a:t>
            </a:r>
            <a:r>
              <a:rPr lang="ru-RU" sz="1200" dirty="0" err="1"/>
              <a:t>flood</a:t>
            </a:r>
            <a:endParaRPr lang="ru-RU" sz="1200" dirty="0"/>
          </a:p>
          <a:p>
            <a:r>
              <a:rPr lang="ru-RU" sz="1200" dirty="0"/>
              <a:t>10.3.255.181       </a:t>
            </a:r>
            <a:r>
              <a:rPr lang="ru-RU" sz="1200" dirty="0" err="1"/>
              <a:t>unicast</a:t>
            </a:r>
            <a:r>
              <a:rPr lang="ru-RU" sz="1200" dirty="0"/>
              <a:t>, </a:t>
            </a:r>
            <a:r>
              <a:rPr lang="ru-RU" sz="1200" dirty="0" err="1" smtClean="0"/>
              <a:t>flood</a:t>
            </a:r>
            <a:endParaRPr lang="en-US" sz="1200" dirty="0" smtClean="0"/>
          </a:p>
          <a:p>
            <a:r>
              <a:rPr lang="ru-RU" sz="1200" dirty="0"/>
              <a:t>10.3.255.191       </a:t>
            </a:r>
            <a:r>
              <a:rPr lang="ru-RU" sz="1200" dirty="0" err="1" smtClean="0"/>
              <a:t>unicast</a:t>
            </a:r>
            <a:endParaRPr lang="en-US" sz="1200" dirty="0" smtClean="0"/>
          </a:p>
          <a:p>
            <a:r>
              <a:rPr lang="ru-RU" sz="1200" dirty="0" smtClean="0"/>
              <a:t>10.3.255.192       </a:t>
            </a:r>
            <a:r>
              <a:rPr lang="ru-RU" sz="1200" dirty="0" err="1"/>
              <a:t>unicast</a:t>
            </a:r>
            <a:r>
              <a:rPr lang="ru-RU" sz="1200" dirty="0"/>
              <a:t>       </a:t>
            </a:r>
          </a:p>
          <a:p>
            <a:endParaRPr lang="ru-RU" sz="1200" dirty="0"/>
          </a:p>
          <a:p>
            <a:r>
              <a:rPr lang="ru-RU" sz="1200" dirty="0" err="1"/>
              <a:t>Total</a:t>
            </a:r>
            <a:r>
              <a:rPr lang="ru-RU" sz="1200" dirty="0"/>
              <a:t> </a:t>
            </a:r>
            <a:r>
              <a:rPr lang="ru-RU" sz="1200" dirty="0" err="1"/>
              <a:t>number</a:t>
            </a:r>
            <a:r>
              <a:rPr lang="ru-RU" sz="1200" dirty="0"/>
              <a:t> </a:t>
            </a:r>
            <a:r>
              <a:rPr lang="ru-RU" sz="1200" dirty="0" err="1"/>
              <a:t>of</a:t>
            </a:r>
            <a:r>
              <a:rPr lang="ru-RU" sz="1200" dirty="0"/>
              <a:t> </a:t>
            </a:r>
            <a:r>
              <a:rPr lang="ru-RU" sz="1200" dirty="0" err="1"/>
              <a:t>remote</a:t>
            </a:r>
            <a:r>
              <a:rPr lang="ru-RU" sz="1200" dirty="0"/>
              <a:t> VTEPS:  </a:t>
            </a:r>
            <a:r>
              <a:rPr lang="en-US" sz="1200" dirty="0" smtClean="0"/>
              <a:t>6</a:t>
            </a:r>
            <a:endParaRPr lang="ru-RU" sz="12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8351321" y="3837201"/>
            <a:ext cx="2883008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/>
              <a:t>DC2-LEAF2# </a:t>
            </a:r>
            <a:r>
              <a:rPr lang="ru-RU" sz="1200" dirty="0" err="1"/>
              <a:t>sh</a:t>
            </a:r>
            <a:r>
              <a:rPr lang="ru-RU" sz="1200" dirty="0"/>
              <a:t> </a:t>
            </a:r>
            <a:r>
              <a:rPr lang="ru-RU" sz="1200" dirty="0" err="1"/>
              <a:t>vxlan</a:t>
            </a:r>
            <a:r>
              <a:rPr lang="ru-RU" sz="1200" dirty="0"/>
              <a:t> </a:t>
            </a:r>
            <a:r>
              <a:rPr lang="ru-RU" sz="1200" dirty="0" err="1"/>
              <a:t>vtep</a:t>
            </a:r>
            <a:r>
              <a:rPr lang="ru-RU" sz="1200" dirty="0"/>
              <a:t> </a:t>
            </a:r>
          </a:p>
          <a:p>
            <a:r>
              <a:rPr lang="ru-RU" sz="1200" dirty="0" err="1"/>
              <a:t>Remote</a:t>
            </a:r>
            <a:r>
              <a:rPr lang="ru-RU" sz="1200" dirty="0"/>
              <a:t> VTEPS </a:t>
            </a:r>
            <a:r>
              <a:rPr lang="ru-RU" sz="1200" dirty="0" err="1"/>
              <a:t>for</a:t>
            </a:r>
            <a:r>
              <a:rPr lang="ru-RU" sz="1200" dirty="0"/>
              <a:t> Vxlan1:</a:t>
            </a:r>
          </a:p>
          <a:p>
            <a:endParaRPr lang="ru-RU" sz="1200" dirty="0"/>
          </a:p>
          <a:p>
            <a:r>
              <a:rPr lang="ru-RU" sz="1200" dirty="0"/>
              <a:t>VTEP               </a:t>
            </a:r>
            <a:r>
              <a:rPr lang="ru-RU" sz="1200" dirty="0" err="1"/>
              <a:t>Tunnel</a:t>
            </a:r>
            <a:r>
              <a:rPr lang="ru-RU" sz="1200" dirty="0"/>
              <a:t> </a:t>
            </a:r>
            <a:r>
              <a:rPr lang="ru-RU" sz="1200" dirty="0" err="1"/>
              <a:t>Type</a:t>
            </a:r>
            <a:r>
              <a:rPr lang="ru-RU" sz="1200" dirty="0"/>
              <a:t>(s)</a:t>
            </a:r>
          </a:p>
          <a:p>
            <a:r>
              <a:rPr lang="ru-RU" sz="1200" dirty="0"/>
              <a:t>------------------ --------------</a:t>
            </a:r>
          </a:p>
          <a:p>
            <a:r>
              <a:rPr lang="ru-RU" sz="1200" dirty="0"/>
              <a:t>10.3.254.253       </a:t>
            </a:r>
            <a:r>
              <a:rPr lang="ru-RU" sz="1200" dirty="0" err="1"/>
              <a:t>unicast</a:t>
            </a:r>
            <a:r>
              <a:rPr lang="ru-RU" sz="1200" dirty="0"/>
              <a:t>       </a:t>
            </a:r>
          </a:p>
          <a:p>
            <a:r>
              <a:rPr lang="ru-RU" sz="1200" dirty="0"/>
              <a:t>10.3.254.254       </a:t>
            </a:r>
            <a:r>
              <a:rPr lang="ru-RU" sz="1200" dirty="0" err="1"/>
              <a:t>unicast</a:t>
            </a:r>
            <a:r>
              <a:rPr lang="ru-RU" sz="1200" dirty="0"/>
              <a:t>       </a:t>
            </a:r>
          </a:p>
          <a:p>
            <a:r>
              <a:rPr lang="ru-RU" sz="1200" dirty="0"/>
              <a:t>10.3.255.180       </a:t>
            </a:r>
            <a:r>
              <a:rPr lang="ru-RU" sz="1200" dirty="0" err="1"/>
              <a:t>unicast</a:t>
            </a:r>
            <a:r>
              <a:rPr lang="ru-RU" sz="1200" dirty="0"/>
              <a:t>       </a:t>
            </a:r>
          </a:p>
          <a:p>
            <a:r>
              <a:rPr lang="ru-RU" sz="1200" dirty="0"/>
              <a:t>10.3.255.181       </a:t>
            </a:r>
            <a:r>
              <a:rPr lang="ru-RU" sz="1200" dirty="0" err="1"/>
              <a:t>unicast</a:t>
            </a:r>
            <a:r>
              <a:rPr lang="ru-RU" sz="1200" dirty="0"/>
              <a:t>       </a:t>
            </a:r>
          </a:p>
          <a:p>
            <a:r>
              <a:rPr lang="ru-RU" sz="1200" dirty="0"/>
              <a:t>10.3.255.190       </a:t>
            </a:r>
            <a:r>
              <a:rPr lang="ru-RU" sz="1200" dirty="0" err="1"/>
              <a:t>unicast</a:t>
            </a:r>
            <a:r>
              <a:rPr lang="ru-RU" sz="1200" dirty="0"/>
              <a:t>, </a:t>
            </a:r>
            <a:r>
              <a:rPr lang="ru-RU" sz="1200" dirty="0" err="1"/>
              <a:t>flood</a:t>
            </a:r>
            <a:endParaRPr lang="ru-RU" sz="1200" dirty="0"/>
          </a:p>
          <a:p>
            <a:r>
              <a:rPr lang="ru-RU" sz="1200" dirty="0"/>
              <a:t>10.3.255.192       </a:t>
            </a:r>
            <a:r>
              <a:rPr lang="ru-RU" sz="1200" dirty="0" err="1"/>
              <a:t>unicast</a:t>
            </a:r>
            <a:r>
              <a:rPr lang="ru-RU" sz="1200" dirty="0"/>
              <a:t>, </a:t>
            </a:r>
            <a:r>
              <a:rPr lang="ru-RU" sz="1200" dirty="0" err="1"/>
              <a:t>flood</a:t>
            </a:r>
            <a:endParaRPr lang="ru-RU" sz="1200" dirty="0"/>
          </a:p>
          <a:p>
            <a:endParaRPr lang="ru-RU" sz="1200" dirty="0"/>
          </a:p>
          <a:p>
            <a:r>
              <a:rPr lang="ru-RU" sz="1200" dirty="0" err="1"/>
              <a:t>Total</a:t>
            </a:r>
            <a:r>
              <a:rPr lang="ru-RU" sz="1200" dirty="0"/>
              <a:t> </a:t>
            </a:r>
            <a:r>
              <a:rPr lang="ru-RU" sz="1200" dirty="0" err="1"/>
              <a:t>number</a:t>
            </a:r>
            <a:r>
              <a:rPr lang="ru-RU" sz="1200" dirty="0"/>
              <a:t> </a:t>
            </a:r>
            <a:r>
              <a:rPr lang="ru-RU" sz="1200" dirty="0" err="1"/>
              <a:t>of</a:t>
            </a:r>
            <a:r>
              <a:rPr lang="ru-RU" sz="1200" dirty="0"/>
              <a:t> </a:t>
            </a:r>
            <a:r>
              <a:rPr lang="ru-RU" sz="1200" dirty="0" err="1"/>
              <a:t>remote</a:t>
            </a:r>
            <a:r>
              <a:rPr lang="ru-RU" sz="1200" dirty="0"/>
              <a:t> VTEPS:  6</a:t>
            </a:r>
          </a:p>
        </p:txBody>
      </p:sp>
    </p:spTree>
    <p:extLst>
      <p:ext uri="{BB962C8B-B14F-4D97-AF65-F5344CB8AC3E}">
        <p14:creationId xmlns:p14="http://schemas.microsoft.com/office/powerpoint/2010/main" val="149999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278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613133" y="348785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работоспособности </a:t>
            </a:r>
            <a:r>
              <a:rPr lang="en-US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IP-</a:t>
            </a:r>
            <a:r>
              <a:rPr lang="ru-RU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связности</a:t>
            </a:r>
            <a:r>
              <a:rPr lang="en-US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02454" y="1230751"/>
            <a:ext cx="6096000" cy="51013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NAS1.3&gt; ping 10.3.11.1</a:t>
            </a: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=60 time=95.456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=2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time=16.320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=3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time=19.668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=4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time=17.296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=5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time=18.155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NAS1.3&gt; ping 10.3.20.1</a:t>
            </a: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10.3.20.1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time=17.379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10.3.20.1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=2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time=14.977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10.3.20.1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=3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time=13.454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10.3.20.1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=4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time=14.281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10.3.20.1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=5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time=15.095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NAS1.3&gt; ping 10.3.111.1</a:t>
            </a: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10.3.111.1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=1 timeout</a:t>
            </a: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10.3.111.1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=2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time=19.471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10.3.111.1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=3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time=24.675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10.3.111.1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=4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time=17.921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10.3.111.1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=5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=62 time=23.770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NAS1.3&gt; ping 10.110.2.1  </a:t>
            </a: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10.110.2.1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=253 time=17.152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10.110.2.1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=2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=253 time=15.505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10.110.2.1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=3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=253 time=16.303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10.110.2.1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=4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=253 time=16.077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10.110.2.1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=5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050" dirty="0">
                <a:solidFill>
                  <a:schemeClr val="tx1"/>
                </a:solidFill>
                <a:latin typeface="Consolas" panose="020B0609020204030204" pitchFamily="49" charset="0"/>
              </a:rPr>
              <a:t>=253 time=15.704 </a:t>
            </a:r>
            <a:r>
              <a:rPr lang="en-US" sz="105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05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5365072" y="1218628"/>
            <a:ext cx="6096000" cy="567847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BACK1&gt; ping 10.3.11.1    </a:t>
            </a: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time=24.332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=2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time=13.935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=3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time=15.195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=4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time=14.954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=5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time=13.800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BACK1&gt; ping 10.3.111.1</a:t>
            </a: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10.3.111.1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time=28.533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10.3.111.1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=2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time=17.456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10.3.111.1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=3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time=16.395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10.3.111.1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=4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time=16.517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10.3.111.1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=5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time=15.769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BACK1&gt; ping 10.3.120.1</a:t>
            </a: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10.3.120.1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time=24.876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10.3.120.1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=2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time=15.355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10.3.120.1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=3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time=17.760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10.3.120.1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=4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time=15.332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10.3.120.1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=5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=62 time=24.391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BACK1&gt; ping 10.110.2.1</a:t>
            </a: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10.110.2.1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=253 time=14.528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10.110.2.1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=2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=253 time=15.089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10.110.2.1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=3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=253 time=11.972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10.110.2.1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=4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=253 time=12.209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84 bytes from 10.110.2.1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icmp_seq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=5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ttl</a:t>
            </a:r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>=253 time=13.955 </a:t>
            </a:r>
            <a:r>
              <a:rPr lang="en-US" sz="1100" dirty="0" err="1">
                <a:solidFill>
                  <a:schemeClr val="tx1"/>
                </a:solidFill>
                <a:latin typeface="Consolas" panose="020B0609020204030204" pitchFamily="49" charset="0"/>
              </a:rPr>
              <a:t>ms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US" sz="1100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US" sz="11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=</a:t>
            </a:r>
            <a:endParaRPr lang="en-US" sz="11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985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</p:pic>
      <p:sp>
        <p:nvSpPr>
          <p:cNvPr id="303" name="Google Shape;303;p29"/>
          <p:cNvSpPr txBox="1"/>
          <p:nvPr/>
        </p:nvSpPr>
        <p:spPr>
          <a:xfrm>
            <a:off x="0" y="371237"/>
            <a:ext cx="121920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5 stage-clos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808" y="1242874"/>
            <a:ext cx="7721695" cy="561512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3" name="Google Shape;313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Прямоугольник 1"/>
          <p:cNvSpPr/>
          <p:nvPr/>
        </p:nvSpPr>
        <p:spPr>
          <a:xfrm>
            <a:off x="287043" y="1366152"/>
            <a:ext cx="1092545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u="sng" dirty="0">
                <a:latin typeface="Arial" panose="020B0604020202020204" pitchFamily="34" charset="0"/>
                <a:cs typeface="Arial" panose="020B0604020202020204" pitchFamily="34" charset="0"/>
              </a:rPr>
              <a:t>Выводы:</a:t>
            </a:r>
          </a:p>
          <a:p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Проверив таблицы маршрутизации,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VxLAN</a:t>
            </a: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-туннели и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ICMP</a:t>
            </a: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-проверку клиентских устройств, убеждаемся, что </a:t>
            </a:r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распределённые </a:t>
            </a: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центры обработки </a:t>
            </a:r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данных функционируют </a:t>
            </a: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как внутри своих автономных систем, так и друг с </a:t>
            </a:r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другом, так и с удаленным центром обработки данных.</a:t>
            </a: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Основной задачей проектной работы было закрепление материала, полученного из прошлых лекций и выполненных лабораторных работ, а также изучение работы и построение топологии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MultiPod</a:t>
            </a:r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для </a:t>
            </a:r>
            <a:r>
              <a:rPr lang="ru-RU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распределенных ЦОД</a:t>
            </a: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После выполнения всех лабораторных и проектной работы планирую дальше изучать работу больших сетей, в частности углубиться в протокол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BGP, IS-IS.</a:t>
            </a:r>
            <a:endParaRPr lang="ru-RU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721" y="3109995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buSzPts val="3600"/>
            </a:pPr>
            <a:r>
              <a:rPr lang="en-US" sz="3600" dirty="0" err="1" smtClean="0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/>
              <a:t>Разработка архитектуры сетей ЦОД с использованием VXLAN\EVPN с целью миграции серверного сегмента из сети с традиционной архитектурой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Ипатов Михаил Михайлович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Инженер 1 кат. ОИС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АО «</a:t>
            </a: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Консист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-ОС»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Уход от классической </a:t>
            </a:r>
            <a:r>
              <a:rPr lang="en-US" sz="18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tier-3 </a:t>
            </a:r>
            <a:r>
              <a:rPr lang="ru-RU" sz="18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топологии в сегменте ЦОД</a:t>
            </a:r>
            <a:endParaRPr sz="18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2447078" y="1867278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/>
              <a:t>          Разработка </a:t>
            </a:r>
            <a:r>
              <a:rPr lang="ru-RU" sz="1600" dirty="0"/>
              <a:t>архитектуры сетей ЦОД с использованием </a:t>
            </a:r>
            <a:r>
              <a:rPr lang="ru-RU" sz="1600" dirty="0" smtClean="0"/>
              <a:t>VXLAN\EVPN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25"/>
          <p:cNvSpPr txBox="1"/>
          <p:nvPr/>
        </p:nvSpPr>
        <p:spPr>
          <a:xfrm>
            <a:off x="2447078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Миграция серверного сегмента на новую архитектуру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7" name="Google Shape;237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6"/>
          <p:cNvSpPr/>
          <p:nvPr/>
        </p:nvSpPr>
        <p:spPr>
          <a:xfrm>
            <a:off x="219387" y="1289297"/>
            <a:ext cx="11703324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Проектирование отказоустойчивой и масштабируемой 5-stage топологии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Clos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для двух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ЦОД ( с возможностью масштабирования)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9" name="Google Shape;249;p26"/>
          <p:cNvSpPr txBox="1"/>
          <p:nvPr/>
        </p:nvSpPr>
        <p:spPr>
          <a:xfrm>
            <a:off x="320945" y="115344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219387" y="2346873"/>
            <a:ext cx="11703324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Проектирование DCI </a:t>
            </a:r>
            <a:r>
              <a:rPr lang="ru-RU" sz="1600" dirty="0" err="1">
                <a:latin typeface="Arial" panose="020B0604020202020204" pitchFamily="34" charset="0"/>
                <a:cs typeface="Arial" panose="020B0604020202020204" pitchFamily="34" charset="0"/>
              </a:rPr>
              <a:t>interconnection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между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площадками с помощью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super-spine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219387" y="3462712"/>
            <a:ext cx="11703323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>
                <a:latin typeface="Arial" panose="020B0604020202020204" pitchFamily="34" charset="0"/>
                <a:cs typeface="Arial" panose="020B0604020202020204" pitchFamily="34" charset="0"/>
              </a:rPr>
              <a:t>Проектирование адресного пространства</a:t>
            </a: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219388" y="4436063"/>
            <a:ext cx="1170332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Проектирование сетевых зон и взаимодействия между ними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/>
          <p:nvPr/>
        </p:nvSpPr>
        <p:spPr>
          <a:xfrm>
            <a:off x="219388" y="5409413"/>
            <a:ext cx="1170332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Проектирование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DCI interconnection </a:t>
            </a:r>
            <a:r>
              <a:rPr lang="ru-RU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между ЦОД разных филиалов 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26"/>
          <p:cNvSpPr txBox="1"/>
          <p:nvPr/>
        </p:nvSpPr>
        <p:spPr>
          <a:xfrm>
            <a:off x="401559" y="229629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320945" y="339916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 txBox="1"/>
          <p:nvPr/>
        </p:nvSpPr>
        <p:spPr>
          <a:xfrm>
            <a:off x="320945" y="436479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 txBox="1"/>
          <p:nvPr/>
        </p:nvSpPr>
        <p:spPr>
          <a:xfrm>
            <a:off x="320945" y="527403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3" name="Google Shape;263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97655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FF0000"/>
              </a:solidFill>
              <a:sym typeface="Arial"/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328474" y="1765336"/>
            <a:ext cx="11567604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OSPF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– для построения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-связанности внутри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AS (Underlay)</a:t>
            </a:r>
          </a:p>
        </p:txBody>
      </p:sp>
      <p:sp>
        <p:nvSpPr>
          <p:cNvPr id="275" name="Google Shape;275;p27"/>
          <p:cNvSpPr txBox="1"/>
          <p:nvPr/>
        </p:nvSpPr>
        <p:spPr>
          <a:xfrm>
            <a:off x="434768" y="1729531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28474" y="3085183"/>
            <a:ext cx="11567604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BGP EVPN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– для построения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Overlay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-сети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L2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поверх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L3 Underlay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28474" y="4456985"/>
            <a:ext cx="11567603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VxLAN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– для построения туннельной связанности между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VTEP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-устройствами и инкапсуляции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L2 Ethernet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в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UDP-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дейтаграмму (порт 4789) и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L3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-пакет.</a:t>
            </a:r>
          </a:p>
        </p:txBody>
      </p:sp>
      <p:sp>
        <p:nvSpPr>
          <p:cNvPr id="281" name="Google Shape;281;p27"/>
          <p:cNvSpPr txBox="1"/>
          <p:nvPr/>
        </p:nvSpPr>
        <p:spPr>
          <a:xfrm>
            <a:off x="434768" y="2987511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 txBox="1"/>
          <p:nvPr/>
        </p:nvSpPr>
        <p:spPr>
          <a:xfrm>
            <a:off x="434768" y="432543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9" name="Google Shape;289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4415" y="-22194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991596"/>
              </p:ext>
            </p:extLst>
          </p:nvPr>
        </p:nvGraphicFramePr>
        <p:xfrm>
          <a:off x="838200" y="2569346"/>
          <a:ext cx="10486770" cy="250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8110">
                  <a:extLst>
                    <a:ext uri="{9D8B030D-6E8A-4147-A177-3AD203B41FA5}">
                      <a16:colId xmlns:a16="http://schemas.microsoft.com/office/drawing/2014/main" val="2006012696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2376223167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1682269831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3115715117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96813959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2899292133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20721606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Network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Gateway / Interface VLAN IP Address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VLAN ID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VLAN Name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VRF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VNI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567344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.3.10.0/24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10.3.10.254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10-DataStorage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Сеть для размещения систем хранения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069850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.3.11.0/24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10.3.11.254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20-</a:t>
                      </a:r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ТАИ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10011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Сеть для размещения узлов ТАИ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529185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.3.20.0/24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10.3.20.254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30-Back+Front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10020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Сеть для размещения узлов с веб-серверами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424836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.3.30.0/24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10.3.30.254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40-QA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10030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Сеть тестирования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742444822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722923" y="1477626"/>
            <a:ext cx="18918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Сетевые зоны</a:t>
            </a:r>
            <a:endParaRPr lang="ru-RU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2118774"/>
            <a:ext cx="1218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 smtClean="0"/>
              <a:t>ЦОД ТАИ</a:t>
            </a:r>
            <a:endParaRPr lang="ru-RU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4415" y="-22194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113922"/>
              </p:ext>
            </p:extLst>
          </p:nvPr>
        </p:nvGraphicFramePr>
        <p:xfrm>
          <a:off x="838200" y="2569346"/>
          <a:ext cx="10486770" cy="250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8110">
                  <a:extLst>
                    <a:ext uri="{9D8B030D-6E8A-4147-A177-3AD203B41FA5}">
                      <a16:colId xmlns:a16="http://schemas.microsoft.com/office/drawing/2014/main" val="2006012696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2376223167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1682269831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3115715117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96813959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2899292133"/>
                    </a:ext>
                  </a:extLst>
                </a:gridCol>
                <a:gridCol w="1498110">
                  <a:extLst>
                    <a:ext uri="{9D8B030D-6E8A-4147-A177-3AD203B41FA5}">
                      <a16:colId xmlns:a16="http://schemas.microsoft.com/office/drawing/2014/main" val="20721606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Network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Gateway / Interface VLAN IP Address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VLAN ID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VLAN Name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VRF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VNI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567344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.3.110.0/24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10.3.110.254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110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10-DataStorage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10110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Сеть для размещения систем хранения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069850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.3.111.0/24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10.3.111.254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20-</a:t>
                      </a:r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ТАИ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Сеть для размещения узлов ТАИ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529185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.3.120.0/24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10.3.120.254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30-Back+Front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Сеть для размещения узлов с веб-серверами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424836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.3.130.0/24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10.3.130.254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40-QA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NET</a:t>
                      </a:r>
                      <a:endParaRPr lang="en-US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US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0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Сеть тестирования</a:t>
                      </a:r>
                      <a:endParaRPr lang="ru-RU" sz="10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742444822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722923" y="1477626"/>
            <a:ext cx="18918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Сетевые зоны</a:t>
            </a:r>
            <a:endParaRPr lang="ru-RU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2118774"/>
            <a:ext cx="1269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 smtClean="0"/>
              <a:t>ЦОД ОИС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394479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278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613133" y="348785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Настройка О</a:t>
            </a:r>
            <a:r>
              <a:rPr lang="en-US" sz="3200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spf</a:t>
            </a:r>
            <a:r>
              <a:rPr lang="en-US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2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 примере ЦОД ТАИ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773227" y="1550174"/>
            <a:ext cx="218094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DC1-LEAF1</a:t>
            </a:r>
            <a:endParaRPr lang="ru-RU" sz="1100" dirty="0" smtClean="0"/>
          </a:p>
          <a:p>
            <a:r>
              <a:rPr lang="ru-RU" sz="1100" dirty="0" err="1" smtClean="0"/>
              <a:t>interface</a:t>
            </a:r>
            <a:r>
              <a:rPr lang="ru-RU" sz="1100" dirty="0" smtClean="0"/>
              <a:t> Ethernet1</a:t>
            </a:r>
          </a:p>
          <a:p>
            <a:r>
              <a:rPr lang="ru-RU" sz="1100" dirty="0" smtClean="0"/>
              <a:t>   </a:t>
            </a:r>
            <a:r>
              <a:rPr lang="ru-RU" sz="1100" dirty="0" err="1" smtClean="0"/>
              <a:t>mtu</a:t>
            </a:r>
            <a:r>
              <a:rPr lang="ru-RU" sz="1100" dirty="0" smtClean="0"/>
              <a:t> 9120</a:t>
            </a:r>
          </a:p>
          <a:p>
            <a:r>
              <a:rPr lang="ru-RU" sz="1100" dirty="0" smtClean="0"/>
              <a:t>   </a:t>
            </a:r>
            <a:r>
              <a:rPr lang="ru-RU" sz="1100" dirty="0" err="1" smtClean="0"/>
              <a:t>no</a:t>
            </a:r>
            <a:r>
              <a:rPr lang="ru-RU" sz="1100" dirty="0" smtClean="0"/>
              <a:t> </a:t>
            </a:r>
            <a:r>
              <a:rPr lang="ru-RU" sz="1100" dirty="0" err="1" smtClean="0"/>
              <a:t>switchport</a:t>
            </a:r>
            <a:endParaRPr lang="ru-RU" sz="1100" dirty="0" smtClean="0"/>
          </a:p>
          <a:p>
            <a:r>
              <a:rPr lang="ru-RU" sz="1100" dirty="0" smtClean="0"/>
              <a:t>   </a:t>
            </a:r>
            <a:r>
              <a:rPr lang="ru-RU" sz="1100" dirty="0" err="1" smtClean="0"/>
              <a:t>ip</a:t>
            </a:r>
            <a:r>
              <a:rPr lang="ru-RU" sz="1100" dirty="0" smtClean="0"/>
              <a:t> </a:t>
            </a:r>
            <a:r>
              <a:rPr lang="ru-RU" sz="1100" dirty="0" err="1" smtClean="0"/>
              <a:t>address</a:t>
            </a:r>
            <a:r>
              <a:rPr lang="ru-RU" sz="1100" dirty="0" smtClean="0"/>
              <a:t> 10.3.255.1/31</a:t>
            </a:r>
          </a:p>
          <a:p>
            <a:r>
              <a:rPr lang="ru-RU" sz="1100" dirty="0" smtClean="0"/>
              <a:t>   </a:t>
            </a:r>
            <a:r>
              <a:rPr lang="ru-RU" sz="1100" dirty="0" err="1" smtClean="0"/>
              <a:t>ip</a:t>
            </a:r>
            <a:r>
              <a:rPr lang="ru-RU" sz="1100" dirty="0" smtClean="0"/>
              <a:t> </a:t>
            </a:r>
            <a:r>
              <a:rPr lang="ru-RU" sz="1100" dirty="0" err="1" smtClean="0"/>
              <a:t>ospf</a:t>
            </a:r>
            <a:r>
              <a:rPr lang="ru-RU" sz="1100" dirty="0" smtClean="0"/>
              <a:t> </a:t>
            </a:r>
            <a:r>
              <a:rPr lang="ru-RU" sz="1100" dirty="0" err="1" smtClean="0"/>
              <a:t>network</a:t>
            </a:r>
            <a:r>
              <a:rPr lang="ru-RU" sz="1100" dirty="0" smtClean="0"/>
              <a:t> </a:t>
            </a:r>
            <a:r>
              <a:rPr lang="ru-RU" sz="1100" dirty="0" err="1" smtClean="0"/>
              <a:t>point-to-point</a:t>
            </a:r>
            <a:endParaRPr lang="ru-RU" sz="1100" dirty="0" smtClean="0"/>
          </a:p>
          <a:p>
            <a:r>
              <a:rPr lang="ru-RU" sz="1100" dirty="0" smtClean="0"/>
              <a:t>   </a:t>
            </a:r>
            <a:r>
              <a:rPr lang="ru-RU" sz="1100" dirty="0" err="1" smtClean="0"/>
              <a:t>ip</a:t>
            </a:r>
            <a:r>
              <a:rPr lang="ru-RU" sz="1100" dirty="0" smtClean="0"/>
              <a:t> </a:t>
            </a:r>
            <a:r>
              <a:rPr lang="ru-RU" sz="1100" dirty="0" err="1" smtClean="0"/>
              <a:t>ospf</a:t>
            </a:r>
            <a:r>
              <a:rPr lang="ru-RU" sz="1100" dirty="0" smtClean="0"/>
              <a:t> </a:t>
            </a:r>
            <a:r>
              <a:rPr lang="ru-RU" sz="1100" dirty="0" err="1" smtClean="0"/>
              <a:t>area</a:t>
            </a:r>
            <a:r>
              <a:rPr lang="ru-RU" sz="1100" dirty="0" smtClean="0"/>
              <a:t> 0.0.0.0</a:t>
            </a:r>
          </a:p>
          <a:p>
            <a:endParaRPr lang="ru-RU" sz="1100" dirty="0" smtClean="0"/>
          </a:p>
          <a:p>
            <a:r>
              <a:rPr lang="ru-RU" sz="1100" dirty="0" err="1" smtClean="0"/>
              <a:t>interface</a:t>
            </a:r>
            <a:r>
              <a:rPr lang="ru-RU" sz="1100" dirty="0" smtClean="0"/>
              <a:t> Ethernet2</a:t>
            </a:r>
          </a:p>
          <a:p>
            <a:r>
              <a:rPr lang="ru-RU" sz="1100" dirty="0" smtClean="0"/>
              <a:t>   </a:t>
            </a:r>
            <a:r>
              <a:rPr lang="ru-RU" sz="1100" dirty="0" err="1" smtClean="0"/>
              <a:t>mtu</a:t>
            </a:r>
            <a:r>
              <a:rPr lang="ru-RU" sz="1100" dirty="0" smtClean="0"/>
              <a:t> 9120</a:t>
            </a:r>
          </a:p>
          <a:p>
            <a:r>
              <a:rPr lang="ru-RU" sz="1100" dirty="0" smtClean="0"/>
              <a:t>   </a:t>
            </a:r>
            <a:r>
              <a:rPr lang="ru-RU" sz="1100" dirty="0" err="1" smtClean="0"/>
              <a:t>no</a:t>
            </a:r>
            <a:r>
              <a:rPr lang="ru-RU" sz="1100" dirty="0" smtClean="0"/>
              <a:t> </a:t>
            </a:r>
            <a:r>
              <a:rPr lang="ru-RU" sz="1100" dirty="0" err="1" smtClean="0"/>
              <a:t>switchport</a:t>
            </a:r>
            <a:endParaRPr lang="ru-RU" sz="1100" dirty="0" smtClean="0"/>
          </a:p>
          <a:p>
            <a:r>
              <a:rPr lang="ru-RU" sz="1100" dirty="0" smtClean="0"/>
              <a:t>   </a:t>
            </a:r>
            <a:r>
              <a:rPr lang="ru-RU" sz="1100" dirty="0" err="1" smtClean="0"/>
              <a:t>ip</a:t>
            </a:r>
            <a:r>
              <a:rPr lang="ru-RU" sz="1100" dirty="0" smtClean="0"/>
              <a:t> </a:t>
            </a:r>
            <a:r>
              <a:rPr lang="ru-RU" sz="1100" dirty="0" err="1" smtClean="0"/>
              <a:t>address</a:t>
            </a:r>
            <a:r>
              <a:rPr lang="ru-RU" sz="1100" dirty="0" smtClean="0"/>
              <a:t> 10.3.255.15/31</a:t>
            </a:r>
          </a:p>
          <a:p>
            <a:r>
              <a:rPr lang="ru-RU" sz="1100" dirty="0" smtClean="0"/>
              <a:t>   </a:t>
            </a:r>
            <a:r>
              <a:rPr lang="ru-RU" sz="1100" dirty="0" err="1" smtClean="0"/>
              <a:t>ip</a:t>
            </a:r>
            <a:r>
              <a:rPr lang="ru-RU" sz="1100" dirty="0" smtClean="0"/>
              <a:t> </a:t>
            </a:r>
            <a:r>
              <a:rPr lang="ru-RU" sz="1100" dirty="0" err="1" smtClean="0"/>
              <a:t>ospf</a:t>
            </a:r>
            <a:r>
              <a:rPr lang="ru-RU" sz="1100" dirty="0" smtClean="0"/>
              <a:t> </a:t>
            </a:r>
            <a:r>
              <a:rPr lang="ru-RU" sz="1100" dirty="0" err="1" smtClean="0"/>
              <a:t>network</a:t>
            </a:r>
            <a:r>
              <a:rPr lang="ru-RU" sz="1100" dirty="0" smtClean="0"/>
              <a:t> </a:t>
            </a:r>
            <a:r>
              <a:rPr lang="ru-RU" sz="1100" dirty="0" err="1" smtClean="0"/>
              <a:t>point-to-point</a:t>
            </a:r>
            <a:endParaRPr lang="ru-RU" sz="1100" dirty="0" smtClean="0"/>
          </a:p>
          <a:p>
            <a:r>
              <a:rPr lang="ru-RU" sz="1100" dirty="0" smtClean="0"/>
              <a:t>   </a:t>
            </a:r>
            <a:r>
              <a:rPr lang="ru-RU" sz="1100" dirty="0" err="1" smtClean="0"/>
              <a:t>ip</a:t>
            </a:r>
            <a:r>
              <a:rPr lang="ru-RU" sz="1100" dirty="0" smtClean="0"/>
              <a:t> </a:t>
            </a:r>
            <a:r>
              <a:rPr lang="ru-RU" sz="1100" dirty="0" err="1" smtClean="0"/>
              <a:t>ospf</a:t>
            </a:r>
            <a:r>
              <a:rPr lang="ru-RU" sz="1100" dirty="0" smtClean="0"/>
              <a:t> </a:t>
            </a:r>
            <a:r>
              <a:rPr lang="ru-RU" sz="1100" dirty="0" err="1" smtClean="0"/>
              <a:t>area</a:t>
            </a:r>
            <a:r>
              <a:rPr lang="ru-RU" sz="1100" dirty="0" smtClean="0"/>
              <a:t> 0.0.0.0</a:t>
            </a:r>
          </a:p>
          <a:p>
            <a:endParaRPr lang="ru-RU" sz="1100" dirty="0" smtClean="0"/>
          </a:p>
          <a:p>
            <a:r>
              <a:rPr lang="fr-FR" sz="1100" dirty="0" smtClean="0"/>
              <a:t>router ospf 1</a:t>
            </a:r>
          </a:p>
          <a:p>
            <a:r>
              <a:rPr lang="fr-FR" sz="1100" dirty="0" smtClean="0"/>
              <a:t>   router-id 10.3.253.3</a:t>
            </a:r>
          </a:p>
          <a:p>
            <a:r>
              <a:rPr lang="fr-FR" sz="1100" dirty="0" smtClean="0"/>
              <a:t>   max-lsa 12000</a:t>
            </a:r>
            <a:endParaRPr lang="ru-RU" sz="11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7131728" y="1550174"/>
            <a:ext cx="212768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DC1-LEAF2</a:t>
            </a:r>
          </a:p>
          <a:p>
            <a:r>
              <a:rPr lang="ru-RU" sz="1100" dirty="0" err="1" smtClean="0"/>
              <a:t>interface</a:t>
            </a:r>
            <a:r>
              <a:rPr lang="ru-RU" sz="1100" dirty="0" smtClean="0"/>
              <a:t> </a:t>
            </a:r>
            <a:r>
              <a:rPr lang="ru-RU" sz="1100" dirty="0"/>
              <a:t>Ethernet1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mtu</a:t>
            </a:r>
            <a:r>
              <a:rPr lang="ru-RU" sz="1100" dirty="0"/>
              <a:t> 9120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no</a:t>
            </a:r>
            <a:r>
              <a:rPr lang="ru-RU" sz="1100" dirty="0"/>
              <a:t> </a:t>
            </a:r>
            <a:r>
              <a:rPr lang="ru-RU" sz="1100" dirty="0" err="1"/>
              <a:t>switchport</a:t>
            </a:r>
            <a:endParaRPr lang="ru-RU" sz="1100" dirty="0"/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address</a:t>
            </a:r>
            <a:r>
              <a:rPr lang="ru-RU" sz="1100" dirty="0"/>
              <a:t> 10.3.255.3/31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ospf</a:t>
            </a:r>
            <a:r>
              <a:rPr lang="ru-RU" sz="1100" dirty="0"/>
              <a:t> </a:t>
            </a:r>
            <a:r>
              <a:rPr lang="ru-RU" sz="1100" dirty="0" err="1"/>
              <a:t>network</a:t>
            </a:r>
            <a:r>
              <a:rPr lang="ru-RU" sz="1100" dirty="0"/>
              <a:t> </a:t>
            </a:r>
            <a:r>
              <a:rPr lang="ru-RU" sz="1100" dirty="0" err="1"/>
              <a:t>point-to-point</a:t>
            </a:r>
            <a:endParaRPr lang="ru-RU" sz="1100" dirty="0"/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ospf</a:t>
            </a:r>
            <a:r>
              <a:rPr lang="ru-RU" sz="1100" dirty="0"/>
              <a:t> </a:t>
            </a:r>
            <a:r>
              <a:rPr lang="ru-RU" sz="1100" dirty="0" err="1"/>
              <a:t>area</a:t>
            </a:r>
            <a:r>
              <a:rPr lang="ru-RU" sz="1100" dirty="0"/>
              <a:t> 0.0.0.0</a:t>
            </a:r>
          </a:p>
          <a:p>
            <a:endParaRPr lang="ru-RU" sz="1100" dirty="0"/>
          </a:p>
          <a:p>
            <a:r>
              <a:rPr lang="ru-RU" sz="1100" dirty="0" err="1"/>
              <a:t>interface</a:t>
            </a:r>
            <a:r>
              <a:rPr lang="ru-RU" sz="1100" dirty="0"/>
              <a:t> Ethernet2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mtu</a:t>
            </a:r>
            <a:r>
              <a:rPr lang="ru-RU" sz="1100" dirty="0"/>
              <a:t> 9120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no</a:t>
            </a:r>
            <a:r>
              <a:rPr lang="ru-RU" sz="1100" dirty="0"/>
              <a:t> </a:t>
            </a:r>
            <a:r>
              <a:rPr lang="ru-RU" sz="1100" dirty="0" err="1"/>
              <a:t>switchport</a:t>
            </a:r>
            <a:endParaRPr lang="ru-RU" sz="1100" dirty="0"/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address</a:t>
            </a:r>
            <a:r>
              <a:rPr lang="ru-RU" sz="1100" dirty="0"/>
              <a:t> 10.3.255.17/31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ospf</a:t>
            </a:r>
            <a:r>
              <a:rPr lang="ru-RU" sz="1100" dirty="0"/>
              <a:t> </a:t>
            </a:r>
            <a:r>
              <a:rPr lang="ru-RU" sz="1100" dirty="0" err="1"/>
              <a:t>network</a:t>
            </a:r>
            <a:r>
              <a:rPr lang="ru-RU" sz="1100" dirty="0"/>
              <a:t> </a:t>
            </a:r>
            <a:r>
              <a:rPr lang="ru-RU" sz="1100" dirty="0" err="1"/>
              <a:t>point-to-point</a:t>
            </a:r>
            <a:endParaRPr lang="ru-RU" sz="1100" dirty="0"/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ospf</a:t>
            </a:r>
            <a:r>
              <a:rPr lang="ru-RU" sz="1100" dirty="0"/>
              <a:t> </a:t>
            </a:r>
            <a:r>
              <a:rPr lang="ru-RU" sz="1100" dirty="0" err="1"/>
              <a:t>area</a:t>
            </a:r>
            <a:r>
              <a:rPr lang="ru-RU" sz="1100" dirty="0"/>
              <a:t> </a:t>
            </a:r>
            <a:r>
              <a:rPr lang="ru-RU" sz="1100" dirty="0" smtClean="0"/>
              <a:t>0.0.0.0</a:t>
            </a:r>
            <a:endParaRPr lang="en-US" sz="1100" dirty="0" smtClean="0"/>
          </a:p>
          <a:p>
            <a:endParaRPr lang="en-US" sz="1100" dirty="0" smtClean="0"/>
          </a:p>
          <a:p>
            <a:r>
              <a:rPr lang="fr-FR" sz="1100" dirty="0"/>
              <a:t>router ospf 1</a:t>
            </a:r>
          </a:p>
          <a:p>
            <a:r>
              <a:rPr lang="fr-FR" sz="1100" dirty="0"/>
              <a:t>   router-id 10.3.253.4</a:t>
            </a:r>
          </a:p>
          <a:p>
            <a:r>
              <a:rPr lang="fr-FR" sz="1100" dirty="0"/>
              <a:t>   max-lsa 12000</a:t>
            </a:r>
            <a:endParaRPr lang="ru-RU" sz="11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9436963" y="1532419"/>
            <a:ext cx="2322991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DC1-LEAF3</a:t>
            </a:r>
          </a:p>
          <a:p>
            <a:r>
              <a:rPr lang="ru-RU" sz="1100" dirty="0" err="1" smtClean="0"/>
              <a:t>interface</a:t>
            </a:r>
            <a:r>
              <a:rPr lang="ru-RU" sz="1100" dirty="0" smtClean="0"/>
              <a:t> </a:t>
            </a:r>
            <a:r>
              <a:rPr lang="ru-RU" sz="1100" dirty="0"/>
              <a:t>Ethernet1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mtu</a:t>
            </a:r>
            <a:r>
              <a:rPr lang="ru-RU" sz="1100" dirty="0"/>
              <a:t> 9120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no</a:t>
            </a:r>
            <a:r>
              <a:rPr lang="ru-RU" sz="1100" dirty="0"/>
              <a:t> </a:t>
            </a:r>
            <a:r>
              <a:rPr lang="ru-RU" sz="1100" dirty="0" err="1"/>
              <a:t>switchport</a:t>
            </a:r>
            <a:endParaRPr lang="ru-RU" sz="1100" dirty="0"/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address</a:t>
            </a:r>
            <a:r>
              <a:rPr lang="ru-RU" sz="1100" dirty="0"/>
              <a:t> 10.3.255.5/31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ospf</a:t>
            </a:r>
            <a:r>
              <a:rPr lang="ru-RU" sz="1100" dirty="0"/>
              <a:t> </a:t>
            </a:r>
            <a:r>
              <a:rPr lang="ru-RU" sz="1100" dirty="0" err="1"/>
              <a:t>network</a:t>
            </a:r>
            <a:r>
              <a:rPr lang="ru-RU" sz="1100" dirty="0"/>
              <a:t> </a:t>
            </a:r>
            <a:r>
              <a:rPr lang="ru-RU" sz="1100" dirty="0" err="1"/>
              <a:t>point-to-point</a:t>
            </a:r>
            <a:endParaRPr lang="ru-RU" sz="1100" dirty="0"/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ospf</a:t>
            </a:r>
            <a:r>
              <a:rPr lang="ru-RU" sz="1100" dirty="0"/>
              <a:t> </a:t>
            </a:r>
            <a:r>
              <a:rPr lang="ru-RU" sz="1100" dirty="0" err="1"/>
              <a:t>area</a:t>
            </a:r>
            <a:r>
              <a:rPr lang="ru-RU" sz="1100" dirty="0"/>
              <a:t> 0.0.0.0</a:t>
            </a:r>
          </a:p>
          <a:p>
            <a:endParaRPr lang="ru-RU" sz="1100" dirty="0"/>
          </a:p>
          <a:p>
            <a:r>
              <a:rPr lang="ru-RU" sz="1100" dirty="0" err="1"/>
              <a:t>interface</a:t>
            </a:r>
            <a:r>
              <a:rPr lang="ru-RU" sz="1100" dirty="0"/>
              <a:t> Ethernet2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mtu</a:t>
            </a:r>
            <a:r>
              <a:rPr lang="ru-RU" sz="1100" dirty="0"/>
              <a:t> 9120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no</a:t>
            </a:r>
            <a:r>
              <a:rPr lang="ru-RU" sz="1100" dirty="0"/>
              <a:t> </a:t>
            </a:r>
            <a:r>
              <a:rPr lang="ru-RU" sz="1100" dirty="0" err="1"/>
              <a:t>switchport</a:t>
            </a:r>
            <a:endParaRPr lang="ru-RU" sz="1100" dirty="0"/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address</a:t>
            </a:r>
            <a:r>
              <a:rPr lang="ru-RU" sz="1100" dirty="0"/>
              <a:t> 10.3.255.19/31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ospf</a:t>
            </a:r>
            <a:r>
              <a:rPr lang="ru-RU" sz="1100" dirty="0"/>
              <a:t> </a:t>
            </a:r>
            <a:r>
              <a:rPr lang="ru-RU" sz="1100" dirty="0" err="1"/>
              <a:t>network</a:t>
            </a:r>
            <a:r>
              <a:rPr lang="ru-RU" sz="1100" dirty="0"/>
              <a:t> </a:t>
            </a:r>
            <a:r>
              <a:rPr lang="ru-RU" sz="1100" dirty="0" err="1"/>
              <a:t>point-to-point</a:t>
            </a:r>
            <a:endParaRPr lang="ru-RU" sz="1100" dirty="0"/>
          </a:p>
          <a:p>
            <a:r>
              <a:rPr lang="ru-RU" sz="1100" dirty="0"/>
              <a:t>   </a:t>
            </a:r>
            <a:r>
              <a:rPr lang="ru-RU" sz="1100" dirty="0" err="1"/>
              <a:t>ip</a:t>
            </a:r>
            <a:r>
              <a:rPr lang="ru-RU" sz="1100" dirty="0"/>
              <a:t> </a:t>
            </a:r>
            <a:r>
              <a:rPr lang="ru-RU" sz="1100" dirty="0" err="1"/>
              <a:t>ospf</a:t>
            </a:r>
            <a:r>
              <a:rPr lang="ru-RU" sz="1100" dirty="0"/>
              <a:t> </a:t>
            </a:r>
            <a:r>
              <a:rPr lang="ru-RU" sz="1100" dirty="0" err="1"/>
              <a:t>area</a:t>
            </a:r>
            <a:r>
              <a:rPr lang="ru-RU" sz="1100" dirty="0"/>
              <a:t> </a:t>
            </a:r>
            <a:r>
              <a:rPr lang="ru-RU" sz="1100" dirty="0" smtClean="0"/>
              <a:t>0.0.0.0</a:t>
            </a:r>
            <a:endParaRPr lang="en-US" sz="1100" dirty="0" smtClean="0"/>
          </a:p>
          <a:p>
            <a:endParaRPr lang="fr-FR" sz="1100" dirty="0" smtClean="0"/>
          </a:p>
          <a:p>
            <a:r>
              <a:rPr lang="fr-FR" sz="1100" dirty="0" smtClean="0"/>
              <a:t>router </a:t>
            </a:r>
            <a:r>
              <a:rPr lang="fr-FR" sz="1100" dirty="0"/>
              <a:t>ospf 1</a:t>
            </a:r>
          </a:p>
          <a:p>
            <a:r>
              <a:rPr lang="fr-FR" sz="1100" dirty="0"/>
              <a:t>   router-id 10.3.253.5</a:t>
            </a:r>
          </a:p>
          <a:p>
            <a:r>
              <a:rPr lang="fr-FR" sz="1100" dirty="0"/>
              <a:t>   max-lsa 12000</a:t>
            </a:r>
            <a:endParaRPr lang="ru-RU" sz="11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40887" y="1230751"/>
            <a:ext cx="216730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smtClean="0"/>
              <a:t>DC1_SpineL</a:t>
            </a:r>
          </a:p>
          <a:p>
            <a:r>
              <a:rPr lang="ru-RU" sz="900" dirty="0" err="1" smtClean="0"/>
              <a:t>interface</a:t>
            </a:r>
            <a:r>
              <a:rPr lang="ru-RU" sz="900" dirty="0" smtClean="0"/>
              <a:t> Ethernet1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mtu</a:t>
            </a:r>
            <a:r>
              <a:rPr lang="ru-RU" sz="900" dirty="0" smtClean="0"/>
              <a:t> 9120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no</a:t>
            </a:r>
            <a:r>
              <a:rPr lang="ru-RU" sz="900" dirty="0" smtClean="0"/>
              <a:t> </a:t>
            </a:r>
            <a:r>
              <a:rPr lang="ru-RU" sz="900" dirty="0" err="1" smtClean="0"/>
              <a:t>switchport</a:t>
            </a:r>
            <a:endParaRPr lang="ru-RU" sz="900" dirty="0" smtClean="0"/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address</a:t>
            </a:r>
            <a:r>
              <a:rPr lang="ru-RU" sz="900" dirty="0" smtClean="0"/>
              <a:t> 10.3.255.0/31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ospf</a:t>
            </a:r>
            <a:r>
              <a:rPr lang="ru-RU" sz="900" dirty="0" smtClean="0"/>
              <a:t> </a:t>
            </a:r>
            <a:r>
              <a:rPr lang="ru-RU" sz="900" dirty="0" err="1" smtClean="0"/>
              <a:t>network</a:t>
            </a:r>
            <a:r>
              <a:rPr lang="ru-RU" sz="900" dirty="0" smtClean="0"/>
              <a:t> </a:t>
            </a:r>
            <a:r>
              <a:rPr lang="ru-RU" sz="900" dirty="0" err="1" smtClean="0"/>
              <a:t>point-to-point</a:t>
            </a:r>
            <a:endParaRPr lang="ru-RU" sz="900" dirty="0" smtClean="0"/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ospf</a:t>
            </a:r>
            <a:r>
              <a:rPr lang="ru-RU" sz="900" dirty="0" smtClean="0"/>
              <a:t> </a:t>
            </a:r>
            <a:r>
              <a:rPr lang="ru-RU" sz="900" dirty="0" err="1" smtClean="0"/>
              <a:t>area</a:t>
            </a:r>
            <a:r>
              <a:rPr lang="ru-RU" sz="900" dirty="0" smtClean="0"/>
              <a:t> 0.0.0.0</a:t>
            </a:r>
          </a:p>
          <a:p>
            <a:r>
              <a:rPr lang="ru-RU" sz="900" dirty="0" err="1" smtClean="0"/>
              <a:t>interface</a:t>
            </a:r>
            <a:r>
              <a:rPr lang="ru-RU" sz="900" dirty="0" smtClean="0"/>
              <a:t> Ethernet2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mtu</a:t>
            </a:r>
            <a:r>
              <a:rPr lang="ru-RU" sz="900" dirty="0" smtClean="0"/>
              <a:t> 9120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no</a:t>
            </a:r>
            <a:r>
              <a:rPr lang="ru-RU" sz="900" dirty="0" smtClean="0"/>
              <a:t> </a:t>
            </a:r>
            <a:r>
              <a:rPr lang="ru-RU" sz="900" dirty="0" err="1" smtClean="0"/>
              <a:t>switchport</a:t>
            </a:r>
            <a:endParaRPr lang="ru-RU" sz="900" dirty="0" smtClean="0"/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address</a:t>
            </a:r>
            <a:r>
              <a:rPr lang="ru-RU" sz="900" dirty="0" smtClean="0"/>
              <a:t> 10.3.255.2/31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ospf</a:t>
            </a:r>
            <a:r>
              <a:rPr lang="ru-RU" sz="900" dirty="0" smtClean="0"/>
              <a:t> </a:t>
            </a:r>
            <a:r>
              <a:rPr lang="ru-RU" sz="900" dirty="0" err="1" smtClean="0"/>
              <a:t>network</a:t>
            </a:r>
            <a:r>
              <a:rPr lang="ru-RU" sz="900" dirty="0" smtClean="0"/>
              <a:t> </a:t>
            </a:r>
            <a:r>
              <a:rPr lang="ru-RU" sz="900" dirty="0" err="1" smtClean="0"/>
              <a:t>point-to-point</a:t>
            </a:r>
            <a:endParaRPr lang="ru-RU" sz="900" dirty="0" smtClean="0"/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ospf</a:t>
            </a:r>
            <a:r>
              <a:rPr lang="ru-RU" sz="900" dirty="0" smtClean="0"/>
              <a:t> </a:t>
            </a:r>
            <a:r>
              <a:rPr lang="ru-RU" sz="900" dirty="0" err="1" smtClean="0"/>
              <a:t>area</a:t>
            </a:r>
            <a:r>
              <a:rPr lang="ru-RU" sz="900" dirty="0" smtClean="0"/>
              <a:t> 0.0.0.0</a:t>
            </a:r>
          </a:p>
          <a:p>
            <a:r>
              <a:rPr lang="ru-RU" sz="900" dirty="0" err="1" smtClean="0"/>
              <a:t>interface</a:t>
            </a:r>
            <a:r>
              <a:rPr lang="ru-RU" sz="900" dirty="0" smtClean="0"/>
              <a:t> Ethernet3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mtu</a:t>
            </a:r>
            <a:r>
              <a:rPr lang="ru-RU" sz="900" dirty="0" smtClean="0"/>
              <a:t> 9120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no</a:t>
            </a:r>
            <a:r>
              <a:rPr lang="ru-RU" sz="900" dirty="0" smtClean="0"/>
              <a:t> </a:t>
            </a:r>
            <a:r>
              <a:rPr lang="ru-RU" sz="900" dirty="0" err="1" smtClean="0"/>
              <a:t>switchport</a:t>
            </a:r>
            <a:endParaRPr lang="ru-RU" sz="900" dirty="0" smtClean="0"/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address</a:t>
            </a:r>
            <a:r>
              <a:rPr lang="ru-RU" sz="900" dirty="0" smtClean="0"/>
              <a:t> 10.3.255.4/31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ospf</a:t>
            </a:r>
            <a:r>
              <a:rPr lang="ru-RU" sz="900" dirty="0" smtClean="0"/>
              <a:t> </a:t>
            </a:r>
            <a:r>
              <a:rPr lang="ru-RU" sz="900" dirty="0" err="1" smtClean="0"/>
              <a:t>network</a:t>
            </a:r>
            <a:r>
              <a:rPr lang="ru-RU" sz="900" dirty="0" smtClean="0"/>
              <a:t> </a:t>
            </a:r>
            <a:r>
              <a:rPr lang="ru-RU" sz="900" dirty="0" err="1" smtClean="0"/>
              <a:t>point-to-point</a:t>
            </a:r>
            <a:endParaRPr lang="ru-RU" sz="900" dirty="0" smtClean="0"/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ospf</a:t>
            </a:r>
            <a:r>
              <a:rPr lang="ru-RU" sz="900" dirty="0" smtClean="0"/>
              <a:t> </a:t>
            </a:r>
            <a:r>
              <a:rPr lang="ru-RU" sz="900" dirty="0" err="1" smtClean="0"/>
              <a:t>area</a:t>
            </a:r>
            <a:r>
              <a:rPr lang="ru-RU" sz="900" dirty="0" smtClean="0"/>
              <a:t> 0.0.0.0</a:t>
            </a:r>
          </a:p>
          <a:p>
            <a:r>
              <a:rPr lang="ru-RU" sz="900" dirty="0" err="1" smtClean="0"/>
              <a:t>interface</a:t>
            </a:r>
            <a:r>
              <a:rPr lang="ru-RU" sz="900" dirty="0" smtClean="0"/>
              <a:t> Ethernet4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mtu</a:t>
            </a:r>
            <a:r>
              <a:rPr lang="ru-RU" sz="900" dirty="0" smtClean="0"/>
              <a:t> 9120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no</a:t>
            </a:r>
            <a:r>
              <a:rPr lang="ru-RU" sz="900" dirty="0" smtClean="0"/>
              <a:t> </a:t>
            </a:r>
            <a:r>
              <a:rPr lang="ru-RU" sz="900" dirty="0" err="1" smtClean="0"/>
              <a:t>switchport</a:t>
            </a:r>
            <a:endParaRPr lang="ru-RU" sz="900" dirty="0" smtClean="0"/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address</a:t>
            </a:r>
            <a:r>
              <a:rPr lang="ru-RU" sz="900" dirty="0" smtClean="0"/>
              <a:t> 10.3.255.121/31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ospf</a:t>
            </a:r>
            <a:r>
              <a:rPr lang="ru-RU" sz="900" dirty="0" smtClean="0"/>
              <a:t> </a:t>
            </a:r>
            <a:r>
              <a:rPr lang="ru-RU" sz="900" dirty="0" err="1" smtClean="0"/>
              <a:t>network</a:t>
            </a:r>
            <a:r>
              <a:rPr lang="ru-RU" sz="900" dirty="0" smtClean="0"/>
              <a:t> </a:t>
            </a:r>
            <a:r>
              <a:rPr lang="ru-RU" sz="900" dirty="0" err="1" smtClean="0"/>
              <a:t>point-to-point</a:t>
            </a:r>
            <a:endParaRPr lang="ru-RU" sz="900" dirty="0" smtClean="0"/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ospf</a:t>
            </a:r>
            <a:r>
              <a:rPr lang="ru-RU" sz="900" dirty="0" smtClean="0"/>
              <a:t> </a:t>
            </a:r>
            <a:r>
              <a:rPr lang="ru-RU" sz="900" dirty="0" err="1" smtClean="0"/>
              <a:t>area</a:t>
            </a:r>
            <a:r>
              <a:rPr lang="ru-RU" sz="900" dirty="0" smtClean="0"/>
              <a:t> 0.0.0.0</a:t>
            </a:r>
          </a:p>
          <a:p>
            <a:r>
              <a:rPr lang="ru-RU" sz="900" dirty="0" err="1" smtClean="0"/>
              <a:t>interface</a:t>
            </a:r>
            <a:r>
              <a:rPr lang="ru-RU" sz="900" dirty="0" smtClean="0"/>
              <a:t> Ethernet5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mtu</a:t>
            </a:r>
            <a:r>
              <a:rPr lang="ru-RU" sz="900" dirty="0" smtClean="0"/>
              <a:t> 9120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no</a:t>
            </a:r>
            <a:r>
              <a:rPr lang="ru-RU" sz="900" dirty="0" smtClean="0"/>
              <a:t> </a:t>
            </a:r>
            <a:r>
              <a:rPr lang="ru-RU" sz="900" dirty="0" err="1" smtClean="0"/>
              <a:t>switchport</a:t>
            </a:r>
            <a:endParaRPr lang="ru-RU" sz="900" dirty="0" smtClean="0"/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address</a:t>
            </a:r>
            <a:r>
              <a:rPr lang="ru-RU" sz="900" dirty="0" smtClean="0"/>
              <a:t> 10.3.255.133/31</a:t>
            </a:r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ospf</a:t>
            </a:r>
            <a:r>
              <a:rPr lang="ru-RU" sz="900" dirty="0" smtClean="0"/>
              <a:t> </a:t>
            </a:r>
            <a:r>
              <a:rPr lang="ru-RU" sz="900" dirty="0" err="1" smtClean="0"/>
              <a:t>network</a:t>
            </a:r>
            <a:r>
              <a:rPr lang="ru-RU" sz="900" dirty="0" smtClean="0"/>
              <a:t> </a:t>
            </a:r>
            <a:r>
              <a:rPr lang="ru-RU" sz="900" dirty="0" err="1" smtClean="0"/>
              <a:t>point-to-point</a:t>
            </a:r>
            <a:endParaRPr lang="ru-RU" sz="900" dirty="0" smtClean="0"/>
          </a:p>
          <a:p>
            <a:r>
              <a:rPr lang="ru-RU" sz="900" dirty="0" smtClean="0"/>
              <a:t>   </a:t>
            </a:r>
            <a:r>
              <a:rPr lang="ru-RU" sz="900" dirty="0" err="1" smtClean="0"/>
              <a:t>ip</a:t>
            </a:r>
            <a:r>
              <a:rPr lang="ru-RU" sz="900" dirty="0" smtClean="0"/>
              <a:t> </a:t>
            </a:r>
            <a:r>
              <a:rPr lang="ru-RU" sz="900" dirty="0" err="1" smtClean="0"/>
              <a:t>ospf</a:t>
            </a:r>
            <a:r>
              <a:rPr lang="ru-RU" sz="900" dirty="0" smtClean="0"/>
              <a:t> </a:t>
            </a:r>
            <a:r>
              <a:rPr lang="ru-RU" sz="900" dirty="0" err="1" smtClean="0"/>
              <a:t>area</a:t>
            </a:r>
            <a:r>
              <a:rPr lang="ru-RU" sz="900" dirty="0" smtClean="0"/>
              <a:t> 0.0.0.0</a:t>
            </a:r>
            <a:endParaRPr lang="en-US" sz="900" dirty="0" smtClean="0"/>
          </a:p>
          <a:p>
            <a:r>
              <a:rPr lang="en-US" sz="900" dirty="0" smtClean="0"/>
              <a:t>router </a:t>
            </a:r>
            <a:r>
              <a:rPr lang="en-US" sz="900" dirty="0" err="1" smtClean="0"/>
              <a:t>ospf</a:t>
            </a:r>
            <a:r>
              <a:rPr lang="en-US" sz="900" dirty="0" smtClean="0"/>
              <a:t> 1</a:t>
            </a:r>
          </a:p>
          <a:p>
            <a:r>
              <a:rPr lang="en-US" sz="900" dirty="0" smtClean="0"/>
              <a:t>   router-id 10.3.253.1</a:t>
            </a:r>
          </a:p>
          <a:p>
            <a:r>
              <a:rPr lang="en-US" sz="900" dirty="0" smtClean="0"/>
              <a:t>   passive-interface default</a:t>
            </a:r>
          </a:p>
          <a:p>
            <a:r>
              <a:rPr lang="en-US" sz="900" dirty="0" smtClean="0"/>
              <a:t>   no passive-interface Ethernet1</a:t>
            </a:r>
          </a:p>
          <a:p>
            <a:r>
              <a:rPr lang="en-US" sz="900" dirty="0" smtClean="0"/>
              <a:t>   no passive-interface Ethernet2</a:t>
            </a:r>
          </a:p>
          <a:p>
            <a:r>
              <a:rPr lang="en-US" sz="900" dirty="0" smtClean="0"/>
              <a:t>   no passive-interface Ethernet3</a:t>
            </a:r>
          </a:p>
          <a:p>
            <a:r>
              <a:rPr lang="en-US" sz="900" dirty="0" smtClean="0"/>
              <a:t>   no passive-interface Ethernet4</a:t>
            </a:r>
          </a:p>
          <a:p>
            <a:r>
              <a:rPr lang="en-US" sz="900" dirty="0" smtClean="0"/>
              <a:t>   no passive-interface Ethernet5</a:t>
            </a:r>
          </a:p>
          <a:p>
            <a:r>
              <a:rPr lang="en-US" sz="900" dirty="0" smtClean="0"/>
              <a:t>   max-</a:t>
            </a:r>
            <a:r>
              <a:rPr lang="en-US" sz="900" dirty="0" err="1" smtClean="0"/>
              <a:t>lsa</a:t>
            </a:r>
            <a:r>
              <a:rPr lang="en-US" sz="900" dirty="0" smtClean="0"/>
              <a:t> 12000</a:t>
            </a:r>
            <a:endParaRPr lang="ru-RU" sz="9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2053701" y="1230751"/>
            <a:ext cx="263075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smtClean="0"/>
              <a:t>DC1-SpineR</a:t>
            </a:r>
          </a:p>
          <a:p>
            <a:r>
              <a:rPr lang="ru-RU" sz="900" dirty="0" err="1" smtClean="0"/>
              <a:t>interface</a:t>
            </a:r>
            <a:r>
              <a:rPr lang="ru-RU" sz="900" dirty="0" smtClean="0"/>
              <a:t> </a:t>
            </a:r>
            <a:r>
              <a:rPr lang="ru-RU" sz="900" dirty="0"/>
              <a:t>Ethernet1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mtu</a:t>
            </a:r>
            <a:r>
              <a:rPr lang="ru-RU" sz="900" dirty="0"/>
              <a:t> 9120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no</a:t>
            </a:r>
            <a:r>
              <a:rPr lang="ru-RU" sz="900" dirty="0"/>
              <a:t> </a:t>
            </a:r>
            <a:r>
              <a:rPr lang="ru-RU" sz="900" dirty="0" err="1"/>
              <a:t>switchport</a:t>
            </a:r>
            <a:endParaRPr lang="ru-RU" sz="900" dirty="0"/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address</a:t>
            </a:r>
            <a:r>
              <a:rPr lang="ru-RU" sz="900" dirty="0"/>
              <a:t> 10.3.255.14/31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network</a:t>
            </a:r>
            <a:r>
              <a:rPr lang="ru-RU" sz="900" dirty="0"/>
              <a:t> </a:t>
            </a:r>
            <a:r>
              <a:rPr lang="ru-RU" sz="900" dirty="0" err="1"/>
              <a:t>point-to-point</a:t>
            </a:r>
            <a:endParaRPr lang="ru-RU" sz="900" dirty="0"/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area</a:t>
            </a:r>
            <a:r>
              <a:rPr lang="ru-RU" sz="900" dirty="0"/>
              <a:t> </a:t>
            </a:r>
            <a:r>
              <a:rPr lang="ru-RU" sz="900" dirty="0" smtClean="0"/>
              <a:t>0.0.0.0</a:t>
            </a:r>
            <a:endParaRPr lang="ru-RU" sz="900" dirty="0"/>
          </a:p>
          <a:p>
            <a:r>
              <a:rPr lang="ru-RU" sz="900" dirty="0" err="1"/>
              <a:t>interface</a:t>
            </a:r>
            <a:r>
              <a:rPr lang="ru-RU" sz="900" dirty="0"/>
              <a:t> Ethernet2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mtu</a:t>
            </a:r>
            <a:r>
              <a:rPr lang="ru-RU" sz="900" dirty="0"/>
              <a:t> 9120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no</a:t>
            </a:r>
            <a:r>
              <a:rPr lang="ru-RU" sz="900" dirty="0"/>
              <a:t> </a:t>
            </a:r>
            <a:r>
              <a:rPr lang="ru-RU" sz="900" dirty="0" err="1"/>
              <a:t>switchport</a:t>
            </a:r>
            <a:endParaRPr lang="ru-RU" sz="900" dirty="0"/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address</a:t>
            </a:r>
            <a:r>
              <a:rPr lang="ru-RU" sz="900" dirty="0"/>
              <a:t> 10.3.255.16/31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network</a:t>
            </a:r>
            <a:r>
              <a:rPr lang="ru-RU" sz="900" dirty="0"/>
              <a:t> </a:t>
            </a:r>
            <a:r>
              <a:rPr lang="ru-RU" sz="900" dirty="0" err="1"/>
              <a:t>point-to-point</a:t>
            </a:r>
            <a:endParaRPr lang="ru-RU" sz="900" dirty="0"/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area</a:t>
            </a:r>
            <a:r>
              <a:rPr lang="ru-RU" sz="900" dirty="0"/>
              <a:t> </a:t>
            </a:r>
            <a:r>
              <a:rPr lang="ru-RU" sz="900" dirty="0" smtClean="0"/>
              <a:t>0.0.0.0</a:t>
            </a:r>
            <a:endParaRPr lang="ru-RU" sz="900" dirty="0"/>
          </a:p>
          <a:p>
            <a:r>
              <a:rPr lang="ru-RU" sz="900" dirty="0" err="1" smtClean="0"/>
              <a:t>interface</a:t>
            </a:r>
            <a:r>
              <a:rPr lang="ru-RU" sz="900" dirty="0" smtClean="0"/>
              <a:t> Ethernet3</a:t>
            </a:r>
            <a:endParaRPr lang="ru-RU" sz="900" dirty="0"/>
          </a:p>
          <a:p>
            <a:r>
              <a:rPr lang="ru-RU" sz="900" dirty="0"/>
              <a:t>   </a:t>
            </a:r>
            <a:r>
              <a:rPr lang="ru-RU" sz="900" dirty="0" err="1"/>
              <a:t>mtu</a:t>
            </a:r>
            <a:r>
              <a:rPr lang="ru-RU" sz="900" dirty="0"/>
              <a:t> 9120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no</a:t>
            </a:r>
            <a:r>
              <a:rPr lang="ru-RU" sz="900" dirty="0"/>
              <a:t> </a:t>
            </a:r>
            <a:r>
              <a:rPr lang="ru-RU" sz="900" dirty="0" err="1"/>
              <a:t>switchport</a:t>
            </a:r>
            <a:endParaRPr lang="ru-RU" sz="900" dirty="0"/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address</a:t>
            </a:r>
            <a:r>
              <a:rPr lang="ru-RU" sz="900" dirty="0"/>
              <a:t> 10.3.255.18/31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network</a:t>
            </a:r>
            <a:r>
              <a:rPr lang="ru-RU" sz="900" dirty="0"/>
              <a:t> </a:t>
            </a:r>
            <a:r>
              <a:rPr lang="ru-RU" sz="900" dirty="0" err="1"/>
              <a:t>point-to-point</a:t>
            </a:r>
            <a:endParaRPr lang="ru-RU" sz="900" dirty="0"/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area</a:t>
            </a:r>
            <a:r>
              <a:rPr lang="ru-RU" sz="900" dirty="0"/>
              <a:t> </a:t>
            </a:r>
            <a:r>
              <a:rPr lang="ru-RU" sz="900" dirty="0" smtClean="0"/>
              <a:t>0.0.0.0</a:t>
            </a:r>
            <a:endParaRPr lang="ru-RU" sz="900" dirty="0"/>
          </a:p>
          <a:p>
            <a:r>
              <a:rPr lang="ru-RU" sz="900" dirty="0" err="1"/>
              <a:t>interface</a:t>
            </a:r>
            <a:r>
              <a:rPr lang="ru-RU" sz="900" dirty="0"/>
              <a:t> Ethernet4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mtu</a:t>
            </a:r>
            <a:r>
              <a:rPr lang="ru-RU" sz="900" dirty="0"/>
              <a:t> 9120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no</a:t>
            </a:r>
            <a:r>
              <a:rPr lang="ru-RU" sz="900" dirty="0"/>
              <a:t> </a:t>
            </a:r>
            <a:r>
              <a:rPr lang="ru-RU" sz="900" dirty="0" err="1"/>
              <a:t>switchport</a:t>
            </a:r>
            <a:endParaRPr lang="ru-RU" sz="900" dirty="0"/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address</a:t>
            </a:r>
            <a:r>
              <a:rPr lang="ru-RU" sz="900" dirty="0"/>
              <a:t> 10.3.255.123/31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network</a:t>
            </a:r>
            <a:r>
              <a:rPr lang="ru-RU" sz="900" dirty="0"/>
              <a:t> </a:t>
            </a:r>
            <a:r>
              <a:rPr lang="ru-RU" sz="900" dirty="0" err="1"/>
              <a:t>point-to-point</a:t>
            </a:r>
            <a:endParaRPr lang="ru-RU" sz="900" dirty="0"/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area</a:t>
            </a:r>
            <a:r>
              <a:rPr lang="ru-RU" sz="900" dirty="0"/>
              <a:t> </a:t>
            </a:r>
            <a:r>
              <a:rPr lang="ru-RU" sz="900" dirty="0" smtClean="0"/>
              <a:t>0.0.0.0</a:t>
            </a:r>
            <a:endParaRPr lang="ru-RU" sz="900" dirty="0"/>
          </a:p>
          <a:p>
            <a:r>
              <a:rPr lang="ru-RU" sz="900" dirty="0" err="1"/>
              <a:t>interface</a:t>
            </a:r>
            <a:r>
              <a:rPr lang="ru-RU" sz="900" dirty="0"/>
              <a:t> Ethernet5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mtu</a:t>
            </a:r>
            <a:r>
              <a:rPr lang="ru-RU" sz="900" dirty="0"/>
              <a:t> 9120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no</a:t>
            </a:r>
            <a:r>
              <a:rPr lang="ru-RU" sz="900" dirty="0"/>
              <a:t> </a:t>
            </a:r>
            <a:r>
              <a:rPr lang="ru-RU" sz="900" dirty="0" err="1"/>
              <a:t>switchport</a:t>
            </a:r>
            <a:endParaRPr lang="ru-RU" sz="900" dirty="0"/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address</a:t>
            </a:r>
            <a:r>
              <a:rPr lang="ru-RU" sz="900" dirty="0"/>
              <a:t> 10.3.255.135/31</a:t>
            </a:r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network</a:t>
            </a:r>
            <a:r>
              <a:rPr lang="ru-RU" sz="900" dirty="0"/>
              <a:t> </a:t>
            </a:r>
            <a:r>
              <a:rPr lang="ru-RU" sz="900" dirty="0" err="1"/>
              <a:t>point-to-point</a:t>
            </a:r>
            <a:endParaRPr lang="ru-RU" sz="900" dirty="0"/>
          </a:p>
          <a:p>
            <a:r>
              <a:rPr lang="ru-RU" sz="900" dirty="0"/>
              <a:t>   </a:t>
            </a:r>
            <a:r>
              <a:rPr lang="ru-RU" sz="900" dirty="0" err="1"/>
              <a:t>ip</a:t>
            </a:r>
            <a:r>
              <a:rPr lang="ru-RU" sz="900" dirty="0"/>
              <a:t> </a:t>
            </a:r>
            <a:r>
              <a:rPr lang="ru-RU" sz="900" dirty="0" err="1"/>
              <a:t>ospf</a:t>
            </a:r>
            <a:r>
              <a:rPr lang="ru-RU" sz="900" dirty="0"/>
              <a:t> </a:t>
            </a:r>
            <a:r>
              <a:rPr lang="ru-RU" sz="900" dirty="0" err="1"/>
              <a:t>area</a:t>
            </a:r>
            <a:r>
              <a:rPr lang="ru-RU" sz="900" dirty="0"/>
              <a:t> </a:t>
            </a:r>
            <a:r>
              <a:rPr lang="ru-RU" sz="900" dirty="0" smtClean="0"/>
              <a:t>0.0.0.0</a:t>
            </a:r>
            <a:endParaRPr lang="en-US" sz="900" dirty="0" smtClean="0"/>
          </a:p>
          <a:p>
            <a:r>
              <a:rPr lang="en-US" sz="900" dirty="0"/>
              <a:t>router </a:t>
            </a:r>
            <a:r>
              <a:rPr lang="en-US" sz="900" dirty="0" err="1"/>
              <a:t>ospf</a:t>
            </a:r>
            <a:r>
              <a:rPr lang="en-US" sz="900" dirty="0"/>
              <a:t> 1</a:t>
            </a:r>
          </a:p>
          <a:p>
            <a:r>
              <a:rPr lang="en-US" sz="900" dirty="0"/>
              <a:t>   router-id </a:t>
            </a:r>
            <a:r>
              <a:rPr lang="en-US" sz="900" dirty="0" smtClean="0"/>
              <a:t>10.3.253.2</a:t>
            </a:r>
            <a:endParaRPr lang="en-US" sz="900" dirty="0"/>
          </a:p>
          <a:p>
            <a:r>
              <a:rPr lang="en-US" sz="900" dirty="0"/>
              <a:t>   passive-interface default</a:t>
            </a:r>
          </a:p>
          <a:p>
            <a:r>
              <a:rPr lang="en-US" sz="900" dirty="0"/>
              <a:t>   no passive-interface Ethernet1</a:t>
            </a:r>
          </a:p>
          <a:p>
            <a:r>
              <a:rPr lang="en-US" sz="900" dirty="0"/>
              <a:t>   no passive-interface Ethernet2</a:t>
            </a:r>
          </a:p>
          <a:p>
            <a:r>
              <a:rPr lang="en-US" sz="900" dirty="0"/>
              <a:t>   no passive-interface Ethernet3</a:t>
            </a:r>
          </a:p>
          <a:p>
            <a:r>
              <a:rPr lang="en-US" sz="900" dirty="0"/>
              <a:t>   no passive-interface Ethernet4</a:t>
            </a:r>
          </a:p>
          <a:p>
            <a:r>
              <a:rPr lang="en-US" sz="900" dirty="0"/>
              <a:t>   no passive-interface Ethernet5</a:t>
            </a:r>
          </a:p>
          <a:p>
            <a:r>
              <a:rPr lang="en-US" sz="900" dirty="0"/>
              <a:t>   max-</a:t>
            </a:r>
            <a:r>
              <a:rPr lang="en-US" sz="900" dirty="0" err="1"/>
              <a:t>lsa</a:t>
            </a:r>
            <a:r>
              <a:rPr lang="en-US" sz="900" dirty="0"/>
              <a:t> 12000</a:t>
            </a:r>
            <a:endParaRPr lang="ru-RU" sz="900" dirty="0"/>
          </a:p>
          <a:p>
            <a:endParaRPr lang="en-US" sz="900" dirty="0" smtClean="0"/>
          </a:p>
          <a:p>
            <a:endParaRPr lang="ru-RU" sz="900" dirty="0"/>
          </a:p>
        </p:txBody>
      </p:sp>
    </p:spTree>
    <p:extLst>
      <p:ext uri="{BB962C8B-B14F-4D97-AF65-F5344CB8AC3E}">
        <p14:creationId xmlns:p14="http://schemas.microsoft.com/office/powerpoint/2010/main" val="2920763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1617</Words>
  <Application>Microsoft Office PowerPoint</Application>
  <PresentationFormat>Широкоэкранный</PresentationFormat>
  <Paragraphs>549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4" baseType="lpstr">
      <vt:lpstr>Consolas</vt:lpstr>
      <vt:lpstr>Avenir</vt:lpstr>
      <vt:lpstr>Arial</vt:lpstr>
      <vt:lpstr>Times New Roman</vt:lpstr>
      <vt:lpstr>Roboto</vt:lpstr>
      <vt:lpstr>Calibri</vt:lpstr>
      <vt:lpstr>Noto Sans Symbols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Ипатов Михаил</cp:lastModifiedBy>
  <cp:revision>18</cp:revision>
  <dcterms:modified xsi:type="dcterms:W3CDTF">2023-11-29T16:18:41Z</dcterms:modified>
</cp:coreProperties>
</file>